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344" r:id="rId3"/>
    <p:sldId id="390" r:id="rId4"/>
    <p:sldId id="372" r:id="rId5"/>
    <p:sldId id="373" r:id="rId6"/>
    <p:sldId id="374" r:id="rId7"/>
    <p:sldId id="361" r:id="rId8"/>
    <p:sldId id="378" r:id="rId9"/>
    <p:sldId id="387" r:id="rId10"/>
    <p:sldId id="383" r:id="rId11"/>
    <p:sldId id="384" r:id="rId12"/>
    <p:sldId id="385" r:id="rId13"/>
    <p:sldId id="388" r:id="rId14"/>
    <p:sldId id="380" r:id="rId15"/>
    <p:sldId id="381" r:id="rId16"/>
    <p:sldId id="391" r:id="rId17"/>
    <p:sldId id="368" r:id="rId18"/>
  </p:sldIdLst>
  <p:sldSz cx="12192000" cy="6858000"/>
  <p:notesSz cx="6797675" cy="9926638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85479" autoAdjust="0"/>
  </p:normalViewPr>
  <p:slideViewPr>
    <p:cSldViewPr snapToGrid="0" snapToObjects="1">
      <p:cViewPr varScale="1">
        <p:scale>
          <a:sx n="87" d="100"/>
          <a:sy n="87" d="100"/>
        </p:scale>
        <p:origin x="1284" y="84"/>
      </p:cViewPr>
      <p:guideLst>
        <p:guide orient="horz" pos="2160"/>
        <p:guide pos="3840"/>
        <p:guide pos="370"/>
        <p:guide orient="horz" pos="2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52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FD9AB-B43E-48FD-97A5-E137BE20D5F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ECDE48A-F3A3-461A-8658-AB9658B4E757}">
      <dgm:prSet phldrT="[Text]"/>
      <dgm:spPr/>
      <dgm:t>
        <a:bodyPr/>
        <a:lstStyle/>
        <a:p>
          <a:r>
            <a:rPr lang="nl-NL" dirty="0"/>
            <a:t>Mensen</a:t>
          </a:r>
        </a:p>
      </dgm:t>
    </dgm:pt>
    <dgm:pt modelId="{D106BF31-456D-46FA-8F9F-2ADAE9CDCFEA}" type="parTrans" cxnId="{F3D556A9-390D-4D8C-BE6B-30317479D3DA}">
      <dgm:prSet/>
      <dgm:spPr/>
      <dgm:t>
        <a:bodyPr/>
        <a:lstStyle/>
        <a:p>
          <a:endParaRPr lang="nl-NL"/>
        </a:p>
      </dgm:t>
    </dgm:pt>
    <dgm:pt modelId="{A5E72A8E-EDA2-40BD-B2D0-416C0B0B0DA1}" type="sibTrans" cxnId="{F3D556A9-390D-4D8C-BE6B-30317479D3DA}">
      <dgm:prSet/>
      <dgm:spPr/>
      <dgm:t>
        <a:bodyPr/>
        <a:lstStyle/>
        <a:p>
          <a:endParaRPr lang="nl-NL"/>
        </a:p>
      </dgm:t>
    </dgm:pt>
    <dgm:pt modelId="{BC7CA1A9-0AB2-4007-BA88-8F6BF9913927}">
      <dgm:prSet phldrT="[Text]"/>
      <dgm:spPr/>
      <dgm:t>
        <a:bodyPr/>
        <a:lstStyle/>
        <a:p>
          <a:r>
            <a:rPr lang="nl-NL" dirty="0"/>
            <a:t>Processen</a:t>
          </a:r>
        </a:p>
      </dgm:t>
    </dgm:pt>
    <dgm:pt modelId="{39AE7E15-2A28-4CC0-B2AC-34B39C8D6271}" type="parTrans" cxnId="{22DDD82A-FEC5-4D13-A511-737015AFA040}">
      <dgm:prSet/>
      <dgm:spPr/>
      <dgm:t>
        <a:bodyPr/>
        <a:lstStyle/>
        <a:p>
          <a:endParaRPr lang="nl-NL"/>
        </a:p>
      </dgm:t>
    </dgm:pt>
    <dgm:pt modelId="{DB3D8B6B-B402-44A6-997E-EA81F178D29B}" type="sibTrans" cxnId="{22DDD82A-FEC5-4D13-A511-737015AFA040}">
      <dgm:prSet/>
      <dgm:spPr/>
      <dgm:t>
        <a:bodyPr/>
        <a:lstStyle/>
        <a:p>
          <a:endParaRPr lang="nl-NL"/>
        </a:p>
      </dgm:t>
    </dgm:pt>
    <dgm:pt modelId="{56C44DB4-0254-4CA7-AD0B-9AD7388E79E9}">
      <dgm:prSet phldrT="[Text]"/>
      <dgm:spPr/>
      <dgm:t>
        <a:bodyPr/>
        <a:lstStyle/>
        <a:p>
          <a:r>
            <a:rPr lang="nl-NL" dirty="0"/>
            <a:t>Tools</a:t>
          </a:r>
        </a:p>
      </dgm:t>
    </dgm:pt>
    <dgm:pt modelId="{AE821AC4-72AC-4CB7-8A07-E8E6F0E4A203}" type="parTrans" cxnId="{DD09C94B-58F2-4DD5-956F-C8A7E732C2C9}">
      <dgm:prSet/>
      <dgm:spPr/>
      <dgm:t>
        <a:bodyPr/>
        <a:lstStyle/>
        <a:p>
          <a:endParaRPr lang="nl-NL"/>
        </a:p>
      </dgm:t>
    </dgm:pt>
    <dgm:pt modelId="{E8394D8F-69A2-4F2C-B39D-464F2ECF2348}" type="sibTrans" cxnId="{DD09C94B-58F2-4DD5-956F-C8A7E732C2C9}">
      <dgm:prSet/>
      <dgm:spPr/>
      <dgm:t>
        <a:bodyPr/>
        <a:lstStyle/>
        <a:p>
          <a:endParaRPr lang="nl-NL"/>
        </a:p>
      </dgm:t>
    </dgm:pt>
    <dgm:pt modelId="{C400BB0C-B3CC-4371-A8D8-99E71DC06CFC}" type="pres">
      <dgm:prSet presAssocID="{55BFD9AB-B43E-48FD-97A5-E137BE20D5F2}" presName="Name0" presStyleCnt="0">
        <dgm:presLayoutVars>
          <dgm:dir/>
          <dgm:resizeHandles val="exact"/>
        </dgm:presLayoutVars>
      </dgm:prSet>
      <dgm:spPr/>
    </dgm:pt>
    <dgm:pt modelId="{F1377AB7-D26F-485E-A77D-2F3A045F0C3B}" type="pres">
      <dgm:prSet presAssocID="{8ECDE48A-F3A3-461A-8658-AB9658B4E757}" presName="node" presStyleLbl="node1" presStyleIdx="0" presStyleCnt="3">
        <dgm:presLayoutVars>
          <dgm:bulletEnabled val="1"/>
        </dgm:presLayoutVars>
      </dgm:prSet>
      <dgm:spPr/>
    </dgm:pt>
    <dgm:pt modelId="{AC1F7A5C-F820-4CFF-9E32-AC793A9C78A3}" type="pres">
      <dgm:prSet presAssocID="{A5E72A8E-EDA2-40BD-B2D0-416C0B0B0DA1}" presName="sibTrans" presStyleLbl="sibTrans2D1" presStyleIdx="0" presStyleCnt="3"/>
      <dgm:spPr/>
    </dgm:pt>
    <dgm:pt modelId="{313E3B79-D8FA-46EA-BBD6-21D47E0AA525}" type="pres">
      <dgm:prSet presAssocID="{A5E72A8E-EDA2-40BD-B2D0-416C0B0B0DA1}" presName="connectorText" presStyleLbl="sibTrans2D1" presStyleIdx="0" presStyleCnt="3"/>
      <dgm:spPr/>
    </dgm:pt>
    <dgm:pt modelId="{116F966A-E337-4AEB-B39B-BB6E8C41B334}" type="pres">
      <dgm:prSet presAssocID="{BC7CA1A9-0AB2-4007-BA88-8F6BF9913927}" presName="node" presStyleLbl="node1" presStyleIdx="1" presStyleCnt="3">
        <dgm:presLayoutVars>
          <dgm:bulletEnabled val="1"/>
        </dgm:presLayoutVars>
      </dgm:prSet>
      <dgm:spPr/>
    </dgm:pt>
    <dgm:pt modelId="{54A437AB-B3FF-4C8D-BB46-FF850864BFA2}" type="pres">
      <dgm:prSet presAssocID="{DB3D8B6B-B402-44A6-997E-EA81F178D29B}" presName="sibTrans" presStyleLbl="sibTrans2D1" presStyleIdx="1" presStyleCnt="3"/>
      <dgm:spPr/>
    </dgm:pt>
    <dgm:pt modelId="{5D4B6B6E-674C-4426-AB33-ADC5E6B4456E}" type="pres">
      <dgm:prSet presAssocID="{DB3D8B6B-B402-44A6-997E-EA81F178D29B}" presName="connectorText" presStyleLbl="sibTrans2D1" presStyleIdx="1" presStyleCnt="3"/>
      <dgm:spPr/>
    </dgm:pt>
    <dgm:pt modelId="{6C3296F5-B33C-4755-808E-931EBD034941}" type="pres">
      <dgm:prSet presAssocID="{56C44DB4-0254-4CA7-AD0B-9AD7388E79E9}" presName="node" presStyleLbl="node1" presStyleIdx="2" presStyleCnt="3">
        <dgm:presLayoutVars>
          <dgm:bulletEnabled val="1"/>
        </dgm:presLayoutVars>
      </dgm:prSet>
      <dgm:spPr/>
    </dgm:pt>
    <dgm:pt modelId="{BC99520D-1398-4427-8B49-3488E42E4957}" type="pres">
      <dgm:prSet presAssocID="{E8394D8F-69A2-4F2C-B39D-464F2ECF2348}" presName="sibTrans" presStyleLbl="sibTrans2D1" presStyleIdx="2" presStyleCnt="3"/>
      <dgm:spPr/>
    </dgm:pt>
    <dgm:pt modelId="{3886C476-2BC4-469F-BF9F-064EAF026B60}" type="pres">
      <dgm:prSet presAssocID="{E8394D8F-69A2-4F2C-B39D-464F2ECF2348}" presName="connectorText" presStyleLbl="sibTrans2D1" presStyleIdx="2" presStyleCnt="3"/>
      <dgm:spPr/>
    </dgm:pt>
  </dgm:ptLst>
  <dgm:cxnLst>
    <dgm:cxn modelId="{22DDD82A-FEC5-4D13-A511-737015AFA040}" srcId="{55BFD9AB-B43E-48FD-97A5-E137BE20D5F2}" destId="{BC7CA1A9-0AB2-4007-BA88-8F6BF9913927}" srcOrd="1" destOrd="0" parTransId="{39AE7E15-2A28-4CC0-B2AC-34B39C8D6271}" sibTransId="{DB3D8B6B-B402-44A6-997E-EA81F178D29B}"/>
    <dgm:cxn modelId="{C0AB2039-3233-4227-8B50-26EFFD37F56C}" type="presOf" srcId="{A5E72A8E-EDA2-40BD-B2D0-416C0B0B0DA1}" destId="{AC1F7A5C-F820-4CFF-9E32-AC793A9C78A3}" srcOrd="0" destOrd="0" presId="urn:microsoft.com/office/officeart/2005/8/layout/cycle7"/>
    <dgm:cxn modelId="{F2CFC141-DCF6-4837-9A14-A60D1ECC4E7F}" type="presOf" srcId="{55BFD9AB-B43E-48FD-97A5-E137BE20D5F2}" destId="{C400BB0C-B3CC-4371-A8D8-99E71DC06CFC}" srcOrd="0" destOrd="0" presId="urn:microsoft.com/office/officeart/2005/8/layout/cycle7"/>
    <dgm:cxn modelId="{DD09C94B-58F2-4DD5-956F-C8A7E732C2C9}" srcId="{55BFD9AB-B43E-48FD-97A5-E137BE20D5F2}" destId="{56C44DB4-0254-4CA7-AD0B-9AD7388E79E9}" srcOrd="2" destOrd="0" parTransId="{AE821AC4-72AC-4CB7-8A07-E8E6F0E4A203}" sibTransId="{E8394D8F-69A2-4F2C-B39D-464F2ECF2348}"/>
    <dgm:cxn modelId="{BD155354-4407-4566-89E9-2B4C31B1EC0B}" type="presOf" srcId="{8ECDE48A-F3A3-461A-8658-AB9658B4E757}" destId="{F1377AB7-D26F-485E-A77D-2F3A045F0C3B}" srcOrd="0" destOrd="0" presId="urn:microsoft.com/office/officeart/2005/8/layout/cycle7"/>
    <dgm:cxn modelId="{6FD7C285-1518-4BCE-86A4-21547226D0C2}" type="presOf" srcId="{BC7CA1A9-0AB2-4007-BA88-8F6BF9913927}" destId="{116F966A-E337-4AEB-B39B-BB6E8C41B334}" srcOrd="0" destOrd="0" presId="urn:microsoft.com/office/officeart/2005/8/layout/cycle7"/>
    <dgm:cxn modelId="{B2E1A78D-EBFA-4A8F-AE1A-FD816235BDAB}" type="presOf" srcId="{DB3D8B6B-B402-44A6-997E-EA81F178D29B}" destId="{5D4B6B6E-674C-4426-AB33-ADC5E6B4456E}" srcOrd="1" destOrd="0" presId="urn:microsoft.com/office/officeart/2005/8/layout/cycle7"/>
    <dgm:cxn modelId="{8E9E1391-70CE-4AB6-A7F2-2AD7F0569585}" type="presOf" srcId="{56C44DB4-0254-4CA7-AD0B-9AD7388E79E9}" destId="{6C3296F5-B33C-4755-808E-931EBD034941}" srcOrd="0" destOrd="0" presId="urn:microsoft.com/office/officeart/2005/8/layout/cycle7"/>
    <dgm:cxn modelId="{09D110A8-1913-4D1C-AFF3-DCF5FAB7BCCD}" type="presOf" srcId="{DB3D8B6B-B402-44A6-997E-EA81F178D29B}" destId="{54A437AB-B3FF-4C8D-BB46-FF850864BFA2}" srcOrd="0" destOrd="0" presId="urn:microsoft.com/office/officeart/2005/8/layout/cycle7"/>
    <dgm:cxn modelId="{F3D556A9-390D-4D8C-BE6B-30317479D3DA}" srcId="{55BFD9AB-B43E-48FD-97A5-E137BE20D5F2}" destId="{8ECDE48A-F3A3-461A-8658-AB9658B4E757}" srcOrd="0" destOrd="0" parTransId="{D106BF31-456D-46FA-8F9F-2ADAE9CDCFEA}" sibTransId="{A5E72A8E-EDA2-40BD-B2D0-416C0B0B0DA1}"/>
    <dgm:cxn modelId="{976396ED-BFE7-447A-BF2C-333633E3003E}" type="presOf" srcId="{A5E72A8E-EDA2-40BD-B2D0-416C0B0B0DA1}" destId="{313E3B79-D8FA-46EA-BBD6-21D47E0AA525}" srcOrd="1" destOrd="0" presId="urn:microsoft.com/office/officeart/2005/8/layout/cycle7"/>
    <dgm:cxn modelId="{F25922F1-7F37-43AA-9C8E-2FAD15CD61FF}" type="presOf" srcId="{E8394D8F-69A2-4F2C-B39D-464F2ECF2348}" destId="{3886C476-2BC4-469F-BF9F-064EAF026B60}" srcOrd="1" destOrd="0" presId="urn:microsoft.com/office/officeart/2005/8/layout/cycle7"/>
    <dgm:cxn modelId="{6E98D2F7-B833-4029-A0AC-628A2FA98DCB}" type="presOf" srcId="{E8394D8F-69A2-4F2C-B39D-464F2ECF2348}" destId="{BC99520D-1398-4427-8B49-3488E42E4957}" srcOrd="0" destOrd="0" presId="urn:microsoft.com/office/officeart/2005/8/layout/cycle7"/>
    <dgm:cxn modelId="{5F25F10F-4D8B-4F06-AB2C-B26C737C7339}" type="presParOf" srcId="{C400BB0C-B3CC-4371-A8D8-99E71DC06CFC}" destId="{F1377AB7-D26F-485E-A77D-2F3A045F0C3B}" srcOrd="0" destOrd="0" presId="urn:microsoft.com/office/officeart/2005/8/layout/cycle7"/>
    <dgm:cxn modelId="{BD1ECBA1-AA09-4A31-BC6A-CAC14538C77E}" type="presParOf" srcId="{C400BB0C-B3CC-4371-A8D8-99E71DC06CFC}" destId="{AC1F7A5C-F820-4CFF-9E32-AC793A9C78A3}" srcOrd="1" destOrd="0" presId="urn:microsoft.com/office/officeart/2005/8/layout/cycle7"/>
    <dgm:cxn modelId="{B11AA225-B36E-4D53-8149-201DDD8BDE52}" type="presParOf" srcId="{AC1F7A5C-F820-4CFF-9E32-AC793A9C78A3}" destId="{313E3B79-D8FA-46EA-BBD6-21D47E0AA525}" srcOrd="0" destOrd="0" presId="urn:microsoft.com/office/officeart/2005/8/layout/cycle7"/>
    <dgm:cxn modelId="{B134FD3B-915C-430D-9765-0BAC0851F811}" type="presParOf" srcId="{C400BB0C-B3CC-4371-A8D8-99E71DC06CFC}" destId="{116F966A-E337-4AEB-B39B-BB6E8C41B334}" srcOrd="2" destOrd="0" presId="urn:microsoft.com/office/officeart/2005/8/layout/cycle7"/>
    <dgm:cxn modelId="{8D7AAC8E-00DB-4A71-917D-9B57B33F9E0A}" type="presParOf" srcId="{C400BB0C-B3CC-4371-A8D8-99E71DC06CFC}" destId="{54A437AB-B3FF-4C8D-BB46-FF850864BFA2}" srcOrd="3" destOrd="0" presId="urn:microsoft.com/office/officeart/2005/8/layout/cycle7"/>
    <dgm:cxn modelId="{13B6A80C-199D-40E7-969E-9AA14F4C9827}" type="presParOf" srcId="{54A437AB-B3FF-4C8D-BB46-FF850864BFA2}" destId="{5D4B6B6E-674C-4426-AB33-ADC5E6B4456E}" srcOrd="0" destOrd="0" presId="urn:microsoft.com/office/officeart/2005/8/layout/cycle7"/>
    <dgm:cxn modelId="{0CC2FC06-2797-4865-B696-FFBF7148B3B3}" type="presParOf" srcId="{C400BB0C-B3CC-4371-A8D8-99E71DC06CFC}" destId="{6C3296F5-B33C-4755-808E-931EBD034941}" srcOrd="4" destOrd="0" presId="urn:microsoft.com/office/officeart/2005/8/layout/cycle7"/>
    <dgm:cxn modelId="{55A6DA93-93AC-4806-A967-CFA811E2F596}" type="presParOf" srcId="{C400BB0C-B3CC-4371-A8D8-99E71DC06CFC}" destId="{BC99520D-1398-4427-8B49-3488E42E4957}" srcOrd="5" destOrd="0" presId="urn:microsoft.com/office/officeart/2005/8/layout/cycle7"/>
    <dgm:cxn modelId="{2B11BA34-DE8F-4C50-A306-FB619BD9E268}" type="presParOf" srcId="{BC99520D-1398-4427-8B49-3488E42E4957}" destId="{3886C476-2BC4-469F-BF9F-064EAF026B6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926721-EF0C-4DAC-AE9C-B54A6088A6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83BA00-C07C-4401-8EE2-D0CC3DBC9B28}">
      <dgm:prSet phldrT="[Text]" custT="1"/>
      <dgm:spPr/>
      <dgm:t>
        <a:bodyPr/>
        <a:lstStyle/>
        <a:p>
          <a:r>
            <a:rPr lang="nl-NL" sz="1800" dirty="0"/>
            <a:t>1. Interviews VSV’s</a:t>
          </a:r>
        </a:p>
      </dgm:t>
    </dgm:pt>
    <dgm:pt modelId="{B97B6993-FFB8-40DC-8BB4-417040E4BC26}" type="parTrans" cxnId="{3197EB85-9ED4-49E4-A43F-47169C40F828}">
      <dgm:prSet/>
      <dgm:spPr/>
      <dgm:t>
        <a:bodyPr/>
        <a:lstStyle/>
        <a:p>
          <a:endParaRPr lang="nl-NL" sz="800"/>
        </a:p>
      </dgm:t>
    </dgm:pt>
    <dgm:pt modelId="{B6A7B7B6-D962-4739-96DD-22E6152A67D7}" type="sibTrans" cxnId="{3197EB85-9ED4-49E4-A43F-47169C40F828}">
      <dgm:prSet/>
      <dgm:spPr/>
      <dgm:t>
        <a:bodyPr/>
        <a:lstStyle/>
        <a:p>
          <a:endParaRPr lang="nl-NL" sz="800"/>
        </a:p>
      </dgm:t>
    </dgm:pt>
    <dgm:pt modelId="{87CF4F20-B34B-447C-B672-12E840BBE0FF}">
      <dgm:prSet phldrT="[Text]" custT="1"/>
      <dgm:spPr/>
      <dgm:t>
        <a:bodyPr/>
        <a:lstStyle/>
        <a:p>
          <a:r>
            <a:rPr lang="nl-NL" sz="1800" dirty="0"/>
            <a:t>2. Ontwikkelen tool</a:t>
          </a:r>
        </a:p>
      </dgm:t>
    </dgm:pt>
    <dgm:pt modelId="{F4885457-BCCB-466C-8511-7249611D3A25}" type="parTrans" cxnId="{B5DF1D16-F60D-4DFD-8950-041B2DB86772}">
      <dgm:prSet/>
      <dgm:spPr/>
      <dgm:t>
        <a:bodyPr/>
        <a:lstStyle/>
        <a:p>
          <a:endParaRPr lang="nl-NL" sz="800"/>
        </a:p>
      </dgm:t>
    </dgm:pt>
    <dgm:pt modelId="{2A47DB91-15F3-4706-B28C-E93C49B8EB9C}" type="sibTrans" cxnId="{B5DF1D16-F60D-4DFD-8950-041B2DB86772}">
      <dgm:prSet/>
      <dgm:spPr/>
      <dgm:t>
        <a:bodyPr/>
        <a:lstStyle/>
        <a:p>
          <a:endParaRPr lang="nl-NL" sz="800"/>
        </a:p>
      </dgm:t>
    </dgm:pt>
    <dgm:pt modelId="{D7EFD906-EF58-4F0C-BA79-2D39E7A21653}">
      <dgm:prSet phldrT="[Text]" custT="1"/>
      <dgm:spPr/>
      <dgm:t>
        <a:bodyPr/>
        <a:lstStyle/>
        <a:p>
          <a:r>
            <a:rPr lang="nl-NL" sz="1800" dirty="0"/>
            <a:t>3. Selectie VSV &amp; gebruik tool</a:t>
          </a:r>
        </a:p>
      </dgm:t>
    </dgm:pt>
    <dgm:pt modelId="{081A03C5-1C18-4C90-8DF5-C06A0E4C065B}" type="parTrans" cxnId="{924BB5F0-3E9F-4219-8BEE-C5A96CD886A8}">
      <dgm:prSet/>
      <dgm:spPr/>
      <dgm:t>
        <a:bodyPr/>
        <a:lstStyle/>
        <a:p>
          <a:endParaRPr lang="nl-NL" sz="800"/>
        </a:p>
      </dgm:t>
    </dgm:pt>
    <dgm:pt modelId="{FD375AEE-A373-4C3A-BEA1-CFA5C9444FB4}" type="sibTrans" cxnId="{924BB5F0-3E9F-4219-8BEE-C5A96CD886A8}">
      <dgm:prSet/>
      <dgm:spPr/>
      <dgm:t>
        <a:bodyPr/>
        <a:lstStyle/>
        <a:p>
          <a:endParaRPr lang="nl-NL" sz="800"/>
        </a:p>
      </dgm:t>
    </dgm:pt>
    <dgm:pt modelId="{E7541C6F-D1AE-4213-A4EE-158A6797883E}">
      <dgm:prSet phldrT="[Text]" custT="1"/>
      <dgm:spPr/>
      <dgm:t>
        <a:bodyPr/>
        <a:lstStyle/>
        <a:p>
          <a:r>
            <a:rPr lang="nl-NL" sz="1800" dirty="0"/>
            <a:t>4. Evaluatie &amp; Next steps</a:t>
          </a:r>
        </a:p>
      </dgm:t>
    </dgm:pt>
    <dgm:pt modelId="{376B7C93-0F9A-45AD-B308-DDE692607005}" type="parTrans" cxnId="{42A58B39-E93C-4B35-BDCE-156FAEC70EB5}">
      <dgm:prSet/>
      <dgm:spPr/>
      <dgm:t>
        <a:bodyPr/>
        <a:lstStyle/>
        <a:p>
          <a:endParaRPr lang="nl-NL" sz="1400"/>
        </a:p>
      </dgm:t>
    </dgm:pt>
    <dgm:pt modelId="{73A3B47A-1583-4845-BF21-D8820E434044}" type="sibTrans" cxnId="{42A58B39-E93C-4B35-BDCE-156FAEC70EB5}">
      <dgm:prSet/>
      <dgm:spPr/>
      <dgm:t>
        <a:bodyPr/>
        <a:lstStyle/>
        <a:p>
          <a:endParaRPr lang="nl-NL" sz="1400"/>
        </a:p>
      </dgm:t>
    </dgm:pt>
    <dgm:pt modelId="{6B90FFDD-736B-4782-B51D-9CF8AD5B7BB8}" type="pres">
      <dgm:prSet presAssocID="{23926721-EF0C-4DAC-AE9C-B54A6088A627}" presName="Name0" presStyleCnt="0">
        <dgm:presLayoutVars>
          <dgm:dir/>
          <dgm:animLvl val="lvl"/>
          <dgm:resizeHandles val="exact"/>
        </dgm:presLayoutVars>
      </dgm:prSet>
      <dgm:spPr/>
    </dgm:pt>
    <dgm:pt modelId="{690BAEAF-9C80-4717-A86A-EF17A5B45A49}" type="pres">
      <dgm:prSet presAssocID="{4283BA00-C07C-4401-8EE2-D0CC3DBC9B2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5513327-846D-4CE5-B4B6-C14D6B21B414}" type="pres">
      <dgm:prSet presAssocID="{B6A7B7B6-D962-4739-96DD-22E6152A67D7}" presName="parTxOnlySpace" presStyleCnt="0"/>
      <dgm:spPr/>
    </dgm:pt>
    <dgm:pt modelId="{39DBCF91-2758-4FFA-B494-678EB8B0201B}" type="pres">
      <dgm:prSet presAssocID="{87CF4F20-B34B-447C-B672-12E840BBE0F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3450E7-BFF5-4DE1-8767-DCB6B4334F28}" type="pres">
      <dgm:prSet presAssocID="{2A47DB91-15F3-4706-B28C-E93C49B8EB9C}" presName="parTxOnlySpace" presStyleCnt="0"/>
      <dgm:spPr/>
    </dgm:pt>
    <dgm:pt modelId="{EB07A013-4FF2-4116-81D9-0F50E8486E4C}" type="pres">
      <dgm:prSet presAssocID="{D7EFD906-EF58-4F0C-BA79-2D39E7A2165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EDE3E8E-8A76-4E20-A9B8-6079577FA952}" type="pres">
      <dgm:prSet presAssocID="{FD375AEE-A373-4C3A-BEA1-CFA5C9444FB4}" presName="parTxOnlySpace" presStyleCnt="0"/>
      <dgm:spPr/>
    </dgm:pt>
    <dgm:pt modelId="{B2A88586-B1F4-4BD0-AF24-19DD292AA324}" type="pres">
      <dgm:prSet presAssocID="{E7541C6F-D1AE-4213-A4EE-158A6797883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3DFE512-EFD2-4789-B0CD-06CF9AE5189B}" type="presOf" srcId="{4283BA00-C07C-4401-8EE2-D0CC3DBC9B28}" destId="{690BAEAF-9C80-4717-A86A-EF17A5B45A49}" srcOrd="0" destOrd="0" presId="urn:microsoft.com/office/officeart/2005/8/layout/chevron1"/>
    <dgm:cxn modelId="{B5DF1D16-F60D-4DFD-8950-041B2DB86772}" srcId="{23926721-EF0C-4DAC-AE9C-B54A6088A627}" destId="{87CF4F20-B34B-447C-B672-12E840BBE0FF}" srcOrd="1" destOrd="0" parTransId="{F4885457-BCCB-466C-8511-7249611D3A25}" sibTransId="{2A47DB91-15F3-4706-B28C-E93C49B8EB9C}"/>
    <dgm:cxn modelId="{20F53826-E298-4242-9AB1-7ACC38AA64C8}" type="presOf" srcId="{87CF4F20-B34B-447C-B672-12E840BBE0FF}" destId="{39DBCF91-2758-4FFA-B494-678EB8B0201B}" srcOrd="0" destOrd="0" presId="urn:microsoft.com/office/officeart/2005/8/layout/chevron1"/>
    <dgm:cxn modelId="{42A58B39-E93C-4B35-BDCE-156FAEC70EB5}" srcId="{23926721-EF0C-4DAC-AE9C-B54A6088A627}" destId="{E7541C6F-D1AE-4213-A4EE-158A6797883E}" srcOrd="3" destOrd="0" parTransId="{376B7C93-0F9A-45AD-B308-DDE692607005}" sibTransId="{73A3B47A-1583-4845-BF21-D8820E434044}"/>
    <dgm:cxn modelId="{9B5A3759-7B02-48A1-8A85-926175D2EDC2}" type="presOf" srcId="{23926721-EF0C-4DAC-AE9C-B54A6088A627}" destId="{6B90FFDD-736B-4782-B51D-9CF8AD5B7BB8}" srcOrd="0" destOrd="0" presId="urn:microsoft.com/office/officeart/2005/8/layout/chevron1"/>
    <dgm:cxn modelId="{CD3FC37A-1552-4626-9512-7925ACD80F12}" type="presOf" srcId="{D7EFD906-EF58-4F0C-BA79-2D39E7A21653}" destId="{EB07A013-4FF2-4116-81D9-0F50E8486E4C}" srcOrd="0" destOrd="0" presId="urn:microsoft.com/office/officeart/2005/8/layout/chevron1"/>
    <dgm:cxn modelId="{3197EB85-9ED4-49E4-A43F-47169C40F828}" srcId="{23926721-EF0C-4DAC-AE9C-B54A6088A627}" destId="{4283BA00-C07C-4401-8EE2-D0CC3DBC9B28}" srcOrd="0" destOrd="0" parTransId="{B97B6993-FFB8-40DC-8BB4-417040E4BC26}" sibTransId="{B6A7B7B6-D962-4739-96DD-22E6152A67D7}"/>
    <dgm:cxn modelId="{5B2F25D0-11F3-400C-8812-49236CB29D91}" type="presOf" srcId="{E7541C6F-D1AE-4213-A4EE-158A6797883E}" destId="{B2A88586-B1F4-4BD0-AF24-19DD292AA324}" srcOrd="0" destOrd="0" presId="urn:microsoft.com/office/officeart/2005/8/layout/chevron1"/>
    <dgm:cxn modelId="{924BB5F0-3E9F-4219-8BEE-C5A96CD886A8}" srcId="{23926721-EF0C-4DAC-AE9C-B54A6088A627}" destId="{D7EFD906-EF58-4F0C-BA79-2D39E7A21653}" srcOrd="2" destOrd="0" parTransId="{081A03C5-1C18-4C90-8DF5-C06A0E4C065B}" sibTransId="{FD375AEE-A373-4C3A-BEA1-CFA5C9444FB4}"/>
    <dgm:cxn modelId="{E7CE0AF0-FB8F-4991-8ACE-B3435ACE1D12}" type="presParOf" srcId="{6B90FFDD-736B-4782-B51D-9CF8AD5B7BB8}" destId="{690BAEAF-9C80-4717-A86A-EF17A5B45A49}" srcOrd="0" destOrd="0" presId="urn:microsoft.com/office/officeart/2005/8/layout/chevron1"/>
    <dgm:cxn modelId="{71975C12-9DCA-446C-8DB8-F885F571769D}" type="presParOf" srcId="{6B90FFDD-736B-4782-B51D-9CF8AD5B7BB8}" destId="{55513327-846D-4CE5-B4B6-C14D6B21B414}" srcOrd="1" destOrd="0" presId="urn:microsoft.com/office/officeart/2005/8/layout/chevron1"/>
    <dgm:cxn modelId="{AB705C6E-77F6-4ED3-9B1B-42A187927FAB}" type="presParOf" srcId="{6B90FFDD-736B-4782-B51D-9CF8AD5B7BB8}" destId="{39DBCF91-2758-4FFA-B494-678EB8B0201B}" srcOrd="2" destOrd="0" presId="urn:microsoft.com/office/officeart/2005/8/layout/chevron1"/>
    <dgm:cxn modelId="{B3CDC80B-B321-4180-A5BC-39837BCBDC7D}" type="presParOf" srcId="{6B90FFDD-736B-4782-B51D-9CF8AD5B7BB8}" destId="{6F3450E7-BFF5-4DE1-8767-DCB6B4334F28}" srcOrd="3" destOrd="0" presId="urn:microsoft.com/office/officeart/2005/8/layout/chevron1"/>
    <dgm:cxn modelId="{A2F99E97-7D48-42E2-B237-495B42C0F9F7}" type="presParOf" srcId="{6B90FFDD-736B-4782-B51D-9CF8AD5B7BB8}" destId="{EB07A013-4FF2-4116-81D9-0F50E8486E4C}" srcOrd="4" destOrd="0" presId="urn:microsoft.com/office/officeart/2005/8/layout/chevron1"/>
    <dgm:cxn modelId="{80EF95FA-8EB4-47E1-98AC-77369A462353}" type="presParOf" srcId="{6B90FFDD-736B-4782-B51D-9CF8AD5B7BB8}" destId="{6EDE3E8E-8A76-4E20-A9B8-6079577FA952}" srcOrd="5" destOrd="0" presId="urn:microsoft.com/office/officeart/2005/8/layout/chevron1"/>
    <dgm:cxn modelId="{9443FFD2-413C-45EA-9803-8564B05E4503}" type="presParOf" srcId="{6B90FFDD-736B-4782-B51D-9CF8AD5B7BB8}" destId="{B2A88586-B1F4-4BD0-AF24-19DD292AA32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926721-EF0C-4DAC-AE9C-B54A6088A6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83BA00-C07C-4401-8EE2-D0CC3DBC9B28}">
      <dgm:prSet phldrT="[Text]" custT="1"/>
      <dgm:spPr/>
      <dgm:t>
        <a:bodyPr/>
        <a:lstStyle/>
        <a:p>
          <a:r>
            <a:rPr lang="nl-NL" sz="1800" dirty="0"/>
            <a:t>1. Interviews VSV’s</a:t>
          </a:r>
        </a:p>
      </dgm:t>
    </dgm:pt>
    <dgm:pt modelId="{B97B6993-FFB8-40DC-8BB4-417040E4BC26}" type="parTrans" cxnId="{3197EB85-9ED4-49E4-A43F-47169C40F828}">
      <dgm:prSet/>
      <dgm:spPr/>
      <dgm:t>
        <a:bodyPr/>
        <a:lstStyle/>
        <a:p>
          <a:endParaRPr lang="nl-NL" sz="800"/>
        </a:p>
      </dgm:t>
    </dgm:pt>
    <dgm:pt modelId="{B6A7B7B6-D962-4739-96DD-22E6152A67D7}" type="sibTrans" cxnId="{3197EB85-9ED4-49E4-A43F-47169C40F828}">
      <dgm:prSet/>
      <dgm:spPr/>
      <dgm:t>
        <a:bodyPr/>
        <a:lstStyle/>
        <a:p>
          <a:endParaRPr lang="nl-NL" sz="800"/>
        </a:p>
      </dgm:t>
    </dgm:pt>
    <dgm:pt modelId="{87CF4F20-B34B-447C-B672-12E840BBE0FF}">
      <dgm:prSet phldrT="[Text]" custT="1"/>
      <dgm:spPr/>
      <dgm:t>
        <a:bodyPr/>
        <a:lstStyle/>
        <a:p>
          <a:r>
            <a:rPr lang="nl-NL" sz="1800" dirty="0"/>
            <a:t>2. Ontwikkelen tool</a:t>
          </a:r>
        </a:p>
      </dgm:t>
    </dgm:pt>
    <dgm:pt modelId="{F4885457-BCCB-466C-8511-7249611D3A25}" type="parTrans" cxnId="{B5DF1D16-F60D-4DFD-8950-041B2DB86772}">
      <dgm:prSet/>
      <dgm:spPr/>
      <dgm:t>
        <a:bodyPr/>
        <a:lstStyle/>
        <a:p>
          <a:endParaRPr lang="nl-NL" sz="800"/>
        </a:p>
      </dgm:t>
    </dgm:pt>
    <dgm:pt modelId="{2A47DB91-15F3-4706-B28C-E93C49B8EB9C}" type="sibTrans" cxnId="{B5DF1D16-F60D-4DFD-8950-041B2DB86772}">
      <dgm:prSet/>
      <dgm:spPr/>
      <dgm:t>
        <a:bodyPr/>
        <a:lstStyle/>
        <a:p>
          <a:endParaRPr lang="nl-NL" sz="800"/>
        </a:p>
      </dgm:t>
    </dgm:pt>
    <dgm:pt modelId="{D7EFD906-EF58-4F0C-BA79-2D39E7A21653}">
      <dgm:prSet phldrT="[Text]" custT="1"/>
      <dgm:spPr/>
      <dgm:t>
        <a:bodyPr/>
        <a:lstStyle/>
        <a:p>
          <a:r>
            <a:rPr lang="nl-NL" sz="1800" dirty="0"/>
            <a:t>3. Selectie VSV &amp; gebruik tool</a:t>
          </a:r>
        </a:p>
      </dgm:t>
    </dgm:pt>
    <dgm:pt modelId="{081A03C5-1C18-4C90-8DF5-C06A0E4C065B}" type="parTrans" cxnId="{924BB5F0-3E9F-4219-8BEE-C5A96CD886A8}">
      <dgm:prSet/>
      <dgm:spPr/>
      <dgm:t>
        <a:bodyPr/>
        <a:lstStyle/>
        <a:p>
          <a:endParaRPr lang="nl-NL" sz="800"/>
        </a:p>
      </dgm:t>
    </dgm:pt>
    <dgm:pt modelId="{FD375AEE-A373-4C3A-BEA1-CFA5C9444FB4}" type="sibTrans" cxnId="{924BB5F0-3E9F-4219-8BEE-C5A96CD886A8}">
      <dgm:prSet/>
      <dgm:spPr/>
      <dgm:t>
        <a:bodyPr/>
        <a:lstStyle/>
        <a:p>
          <a:endParaRPr lang="nl-NL" sz="800"/>
        </a:p>
      </dgm:t>
    </dgm:pt>
    <dgm:pt modelId="{E7541C6F-D1AE-4213-A4EE-158A6797883E}">
      <dgm:prSet phldrT="[Text]" custT="1"/>
      <dgm:spPr/>
      <dgm:t>
        <a:bodyPr/>
        <a:lstStyle/>
        <a:p>
          <a:r>
            <a:rPr lang="nl-NL" sz="1800" dirty="0"/>
            <a:t>4. Evaluatie &amp; Next steps</a:t>
          </a:r>
        </a:p>
      </dgm:t>
    </dgm:pt>
    <dgm:pt modelId="{376B7C93-0F9A-45AD-B308-DDE692607005}" type="parTrans" cxnId="{42A58B39-E93C-4B35-BDCE-156FAEC70EB5}">
      <dgm:prSet/>
      <dgm:spPr/>
      <dgm:t>
        <a:bodyPr/>
        <a:lstStyle/>
        <a:p>
          <a:endParaRPr lang="nl-NL" sz="1400"/>
        </a:p>
      </dgm:t>
    </dgm:pt>
    <dgm:pt modelId="{73A3B47A-1583-4845-BF21-D8820E434044}" type="sibTrans" cxnId="{42A58B39-E93C-4B35-BDCE-156FAEC70EB5}">
      <dgm:prSet/>
      <dgm:spPr/>
      <dgm:t>
        <a:bodyPr/>
        <a:lstStyle/>
        <a:p>
          <a:endParaRPr lang="nl-NL" sz="1400"/>
        </a:p>
      </dgm:t>
    </dgm:pt>
    <dgm:pt modelId="{6B90FFDD-736B-4782-B51D-9CF8AD5B7BB8}" type="pres">
      <dgm:prSet presAssocID="{23926721-EF0C-4DAC-AE9C-B54A6088A627}" presName="Name0" presStyleCnt="0">
        <dgm:presLayoutVars>
          <dgm:dir/>
          <dgm:animLvl val="lvl"/>
          <dgm:resizeHandles val="exact"/>
        </dgm:presLayoutVars>
      </dgm:prSet>
      <dgm:spPr/>
    </dgm:pt>
    <dgm:pt modelId="{690BAEAF-9C80-4717-A86A-EF17A5B45A49}" type="pres">
      <dgm:prSet presAssocID="{4283BA00-C07C-4401-8EE2-D0CC3DBC9B2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5513327-846D-4CE5-B4B6-C14D6B21B414}" type="pres">
      <dgm:prSet presAssocID="{B6A7B7B6-D962-4739-96DD-22E6152A67D7}" presName="parTxOnlySpace" presStyleCnt="0"/>
      <dgm:spPr/>
    </dgm:pt>
    <dgm:pt modelId="{39DBCF91-2758-4FFA-B494-678EB8B0201B}" type="pres">
      <dgm:prSet presAssocID="{87CF4F20-B34B-447C-B672-12E840BBE0F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3450E7-BFF5-4DE1-8767-DCB6B4334F28}" type="pres">
      <dgm:prSet presAssocID="{2A47DB91-15F3-4706-B28C-E93C49B8EB9C}" presName="parTxOnlySpace" presStyleCnt="0"/>
      <dgm:spPr/>
    </dgm:pt>
    <dgm:pt modelId="{EB07A013-4FF2-4116-81D9-0F50E8486E4C}" type="pres">
      <dgm:prSet presAssocID="{D7EFD906-EF58-4F0C-BA79-2D39E7A2165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EDE3E8E-8A76-4E20-A9B8-6079577FA952}" type="pres">
      <dgm:prSet presAssocID="{FD375AEE-A373-4C3A-BEA1-CFA5C9444FB4}" presName="parTxOnlySpace" presStyleCnt="0"/>
      <dgm:spPr/>
    </dgm:pt>
    <dgm:pt modelId="{B2A88586-B1F4-4BD0-AF24-19DD292AA324}" type="pres">
      <dgm:prSet presAssocID="{E7541C6F-D1AE-4213-A4EE-158A6797883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3DFE512-EFD2-4789-B0CD-06CF9AE5189B}" type="presOf" srcId="{4283BA00-C07C-4401-8EE2-D0CC3DBC9B28}" destId="{690BAEAF-9C80-4717-A86A-EF17A5B45A49}" srcOrd="0" destOrd="0" presId="urn:microsoft.com/office/officeart/2005/8/layout/chevron1"/>
    <dgm:cxn modelId="{B5DF1D16-F60D-4DFD-8950-041B2DB86772}" srcId="{23926721-EF0C-4DAC-AE9C-B54A6088A627}" destId="{87CF4F20-B34B-447C-B672-12E840BBE0FF}" srcOrd="1" destOrd="0" parTransId="{F4885457-BCCB-466C-8511-7249611D3A25}" sibTransId="{2A47DB91-15F3-4706-B28C-E93C49B8EB9C}"/>
    <dgm:cxn modelId="{20F53826-E298-4242-9AB1-7ACC38AA64C8}" type="presOf" srcId="{87CF4F20-B34B-447C-B672-12E840BBE0FF}" destId="{39DBCF91-2758-4FFA-B494-678EB8B0201B}" srcOrd="0" destOrd="0" presId="urn:microsoft.com/office/officeart/2005/8/layout/chevron1"/>
    <dgm:cxn modelId="{42A58B39-E93C-4B35-BDCE-156FAEC70EB5}" srcId="{23926721-EF0C-4DAC-AE9C-B54A6088A627}" destId="{E7541C6F-D1AE-4213-A4EE-158A6797883E}" srcOrd="3" destOrd="0" parTransId="{376B7C93-0F9A-45AD-B308-DDE692607005}" sibTransId="{73A3B47A-1583-4845-BF21-D8820E434044}"/>
    <dgm:cxn modelId="{9B5A3759-7B02-48A1-8A85-926175D2EDC2}" type="presOf" srcId="{23926721-EF0C-4DAC-AE9C-B54A6088A627}" destId="{6B90FFDD-736B-4782-B51D-9CF8AD5B7BB8}" srcOrd="0" destOrd="0" presId="urn:microsoft.com/office/officeart/2005/8/layout/chevron1"/>
    <dgm:cxn modelId="{CD3FC37A-1552-4626-9512-7925ACD80F12}" type="presOf" srcId="{D7EFD906-EF58-4F0C-BA79-2D39E7A21653}" destId="{EB07A013-4FF2-4116-81D9-0F50E8486E4C}" srcOrd="0" destOrd="0" presId="urn:microsoft.com/office/officeart/2005/8/layout/chevron1"/>
    <dgm:cxn modelId="{3197EB85-9ED4-49E4-A43F-47169C40F828}" srcId="{23926721-EF0C-4DAC-AE9C-B54A6088A627}" destId="{4283BA00-C07C-4401-8EE2-D0CC3DBC9B28}" srcOrd="0" destOrd="0" parTransId="{B97B6993-FFB8-40DC-8BB4-417040E4BC26}" sibTransId="{B6A7B7B6-D962-4739-96DD-22E6152A67D7}"/>
    <dgm:cxn modelId="{5B2F25D0-11F3-400C-8812-49236CB29D91}" type="presOf" srcId="{E7541C6F-D1AE-4213-A4EE-158A6797883E}" destId="{B2A88586-B1F4-4BD0-AF24-19DD292AA324}" srcOrd="0" destOrd="0" presId="urn:microsoft.com/office/officeart/2005/8/layout/chevron1"/>
    <dgm:cxn modelId="{924BB5F0-3E9F-4219-8BEE-C5A96CD886A8}" srcId="{23926721-EF0C-4DAC-AE9C-B54A6088A627}" destId="{D7EFD906-EF58-4F0C-BA79-2D39E7A21653}" srcOrd="2" destOrd="0" parTransId="{081A03C5-1C18-4C90-8DF5-C06A0E4C065B}" sibTransId="{FD375AEE-A373-4C3A-BEA1-CFA5C9444FB4}"/>
    <dgm:cxn modelId="{E7CE0AF0-FB8F-4991-8ACE-B3435ACE1D12}" type="presParOf" srcId="{6B90FFDD-736B-4782-B51D-9CF8AD5B7BB8}" destId="{690BAEAF-9C80-4717-A86A-EF17A5B45A49}" srcOrd="0" destOrd="0" presId="urn:microsoft.com/office/officeart/2005/8/layout/chevron1"/>
    <dgm:cxn modelId="{71975C12-9DCA-446C-8DB8-F885F571769D}" type="presParOf" srcId="{6B90FFDD-736B-4782-B51D-9CF8AD5B7BB8}" destId="{55513327-846D-4CE5-B4B6-C14D6B21B414}" srcOrd="1" destOrd="0" presId="urn:microsoft.com/office/officeart/2005/8/layout/chevron1"/>
    <dgm:cxn modelId="{AB705C6E-77F6-4ED3-9B1B-42A187927FAB}" type="presParOf" srcId="{6B90FFDD-736B-4782-B51D-9CF8AD5B7BB8}" destId="{39DBCF91-2758-4FFA-B494-678EB8B0201B}" srcOrd="2" destOrd="0" presId="urn:microsoft.com/office/officeart/2005/8/layout/chevron1"/>
    <dgm:cxn modelId="{B3CDC80B-B321-4180-A5BC-39837BCBDC7D}" type="presParOf" srcId="{6B90FFDD-736B-4782-B51D-9CF8AD5B7BB8}" destId="{6F3450E7-BFF5-4DE1-8767-DCB6B4334F28}" srcOrd="3" destOrd="0" presId="urn:microsoft.com/office/officeart/2005/8/layout/chevron1"/>
    <dgm:cxn modelId="{A2F99E97-7D48-42E2-B237-495B42C0F9F7}" type="presParOf" srcId="{6B90FFDD-736B-4782-B51D-9CF8AD5B7BB8}" destId="{EB07A013-4FF2-4116-81D9-0F50E8486E4C}" srcOrd="4" destOrd="0" presId="urn:microsoft.com/office/officeart/2005/8/layout/chevron1"/>
    <dgm:cxn modelId="{80EF95FA-8EB4-47E1-98AC-77369A462353}" type="presParOf" srcId="{6B90FFDD-736B-4782-B51D-9CF8AD5B7BB8}" destId="{6EDE3E8E-8A76-4E20-A9B8-6079577FA952}" srcOrd="5" destOrd="0" presId="urn:microsoft.com/office/officeart/2005/8/layout/chevron1"/>
    <dgm:cxn modelId="{9443FFD2-413C-45EA-9803-8564B05E4503}" type="presParOf" srcId="{6B90FFDD-736B-4782-B51D-9CF8AD5B7BB8}" destId="{B2A88586-B1F4-4BD0-AF24-19DD292AA32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926721-EF0C-4DAC-AE9C-B54A6088A6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83BA00-C07C-4401-8EE2-D0CC3DBC9B28}">
      <dgm:prSet phldrT="[Text]" custT="1"/>
      <dgm:spPr/>
      <dgm:t>
        <a:bodyPr/>
        <a:lstStyle/>
        <a:p>
          <a:r>
            <a:rPr lang="nl-NL" sz="1800" dirty="0"/>
            <a:t>1. Interviews VSV’s</a:t>
          </a:r>
        </a:p>
      </dgm:t>
    </dgm:pt>
    <dgm:pt modelId="{B97B6993-FFB8-40DC-8BB4-417040E4BC26}" type="parTrans" cxnId="{3197EB85-9ED4-49E4-A43F-47169C40F828}">
      <dgm:prSet/>
      <dgm:spPr/>
      <dgm:t>
        <a:bodyPr/>
        <a:lstStyle/>
        <a:p>
          <a:endParaRPr lang="nl-NL" sz="800"/>
        </a:p>
      </dgm:t>
    </dgm:pt>
    <dgm:pt modelId="{B6A7B7B6-D962-4739-96DD-22E6152A67D7}" type="sibTrans" cxnId="{3197EB85-9ED4-49E4-A43F-47169C40F828}">
      <dgm:prSet/>
      <dgm:spPr/>
      <dgm:t>
        <a:bodyPr/>
        <a:lstStyle/>
        <a:p>
          <a:endParaRPr lang="nl-NL" sz="800"/>
        </a:p>
      </dgm:t>
    </dgm:pt>
    <dgm:pt modelId="{87CF4F20-B34B-447C-B672-12E840BBE0FF}">
      <dgm:prSet phldrT="[Text]" custT="1"/>
      <dgm:spPr/>
      <dgm:t>
        <a:bodyPr/>
        <a:lstStyle/>
        <a:p>
          <a:r>
            <a:rPr lang="nl-NL" sz="1800" dirty="0"/>
            <a:t>2. Ontwikkelen tool</a:t>
          </a:r>
        </a:p>
      </dgm:t>
    </dgm:pt>
    <dgm:pt modelId="{F4885457-BCCB-466C-8511-7249611D3A25}" type="parTrans" cxnId="{B5DF1D16-F60D-4DFD-8950-041B2DB86772}">
      <dgm:prSet/>
      <dgm:spPr/>
      <dgm:t>
        <a:bodyPr/>
        <a:lstStyle/>
        <a:p>
          <a:endParaRPr lang="nl-NL" sz="800"/>
        </a:p>
      </dgm:t>
    </dgm:pt>
    <dgm:pt modelId="{2A47DB91-15F3-4706-B28C-E93C49B8EB9C}" type="sibTrans" cxnId="{B5DF1D16-F60D-4DFD-8950-041B2DB86772}">
      <dgm:prSet/>
      <dgm:spPr/>
      <dgm:t>
        <a:bodyPr/>
        <a:lstStyle/>
        <a:p>
          <a:endParaRPr lang="nl-NL" sz="800"/>
        </a:p>
      </dgm:t>
    </dgm:pt>
    <dgm:pt modelId="{D7EFD906-EF58-4F0C-BA79-2D39E7A21653}">
      <dgm:prSet phldrT="[Text]" custT="1"/>
      <dgm:spPr/>
      <dgm:t>
        <a:bodyPr/>
        <a:lstStyle/>
        <a:p>
          <a:r>
            <a:rPr lang="nl-NL" sz="1800" dirty="0"/>
            <a:t>3. Selectie VSV &amp; gebruik tool</a:t>
          </a:r>
        </a:p>
      </dgm:t>
    </dgm:pt>
    <dgm:pt modelId="{081A03C5-1C18-4C90-8DF5-C06A0E4C065B}" type="parTrans" cxnId="{924BB5F0-3E9F-4219-8BEE-C5A96CD886A8}">
      <dgm:prSet/>
      <dgm:spPr/>
      <dgm:t>
        <a:bodyPr/>
        <a:lstStyle/>
        <a:p>
          <a:endParaRPr lang="nl-NL" sz="800"/>
        </a:p>
      </dgm:t>
    </dgm:pt>
    <dgm:pt modelId="{FD375AEE-A373-4C3A-BEA1-CFA5C9444FB4}" type="sibTrans" cxnId="{924BB5F0-3E9F-4219-8BEE-C5A96CD886A8}">
      <dgm:prSet/>
      <dgm:spPr/>
      <dgm:t>
        <a:bodyPr/>
        <a:lstStyle/>
        <a:p>
          <a:endParaRPr lang="nl-NL" sz="800"/>
        </a:p>
      </dgm:t>
    </dgm:pt>
    <dgm:pt modelId="{E7541C6F-D1AE-4213-A4EE-158A6797883E}">
      <dgm:prSet phldrT="[Text]" custT="1"/>
      <dgm:spPr/>
      <dgm:t>
        <a:bodyPr/>
        <a:lstStyle/>
        <a:p>
          <a:r>
            <a:rPr lang="nl-NL" sz="1800" dirty="0"/>
            <a:t>4. Evaluatie &amp; Next steps</a:t>
          </a:r>
        </a:p>
      </dgm:t>
    </dgm:pt>
    <dgm:pt modelId="{376B7C93-0F9A-45AD-B308-DDE692607005}" type="parTrans" cxnId="{42A58B39-E93C-4B35-BDCE-156FAEC70EB5}">
      <dgm:prSet/>
      <dgm:spPr/>
      <dgm:t>
        <a:bodyPr/>
        <a:lstStyle/>
        <a:p>
          <a:endParaRPr lang="nl-NL" sz="1400"/>
        </a:p>
      </dgm:t>
    </dgm:pt>
    <dgm:pt modelId="{73A3B47A-1583-4845-BF21-D8820E434044}" type="sibTrans" cxnId="{42A58B39-E93C-4B35-BDCE-156FAEC70EB5}">
      <dgm:prSet/>
      <dgm:spPr/>
      <dgm:t>
        <a:bodyPr/>
        <a:lstStyle/>
        <a:p>
          <a:endParaRPr lang="nl-NL" sz="1400"/>
        </a:p>
      </dgm:t>
    </dgm:pt>
    <dgm:pt modelId="{6B90FFDD-736B-4782-B51D-9CF8AD5B7BB8}" type="pres">
      <dgm:prSet presAssocID="{23926721-EF0C-4DAC-AE9C-B54A6088A627}" presName="Name0" presStyleCnt="0">
        <dgm:presLayoutVars>
          <dgm:dir/>
          <dgm:animLvl val="lvl"/>
          <dgm:resizeHandles val="exact"/>
        </dgm:presLayoutVars>
      </dgm:prSet>
      <dgm:spPr/>
    </dgm:pt>
    <dgm:pt modelId="{690BAEAF-9C80-4717-A86A-EF17A5B45A49}" type="pres">
      <dgm:prSet presAssocID="{4283BA00-C07C-4401-8EE2-D0CC3DBC9B2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5513327-846D-4CE5-B4B6-C14D6B21B414}" type="pres">
      <dgm:prSet presAssocID="{B6A7B7B6-D962-4739-96DD-22E6152A67D7}" presName="parTxOnlySpace" presStyleCnt="0"/>
      <dgm:spPr/>
    </dgm:pt>
    <dgm:pt modelId="{39DBCF91-2758-4FFA-B494-678EB8B0201B}" type="pres">
      <dgm:prSet presAssocID="{87CF4F20-B34B-447C-B672-12E840BBE0F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3450E7-BFF5-4DE1-8767-DCB6B4334F28}" type="pres">
      <dgm:prSet presAssocID="{2A47DB91-15F3-4706-B28C-E93C49B8EB9C}" presName="parTxOnlySpace" presStyleCnt="0"/>
      <dgm:spPr/>
    </dgm:pt>
    <dgm:pt modelId="{EB07A013-4FF2-4116-81D9-0F50E8486E4C}" type="pres">
      <dgm:prSet presAssocID="{D7EFD906-EF58-4F0C-BA79-2D39E7A2165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EDE3E8E-8A76-4E20-A9B8-6079577FA952}" type="pres">
      <dgm:prSet presAssocID="{FD375AEE-A373-4C3A-BEA1-CFA5C9444FB4}" presName="parTxOnlySpace" presStyleCnt="0"/>
      <dgm:spPr/>
    </dgm:pt>
    <dgm:pt modelId="{B2A88586-B1F4-4BD0-AF24-19DD292AA324}" type="pres">
      <dgm:prSet presAssocID="{E7541C6F-D1AE-4213-A4EE-158A6797883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3DFE512-EFD2-4789-B0CD-06CF9AE5189B}" type="presOf" srcId="{4283BA00-C07C-4401-8EE2-D0CC3DBC9B28}" destId="{690BAEAF-9C80-4717-A86A-EF17A5B45A49}" srcOrd="0" destOrd="0" presId="urn:microsoft.com/office/officeart/2005/8/layout/chevron1"/>
    <dgm:cxn modelId="{B5DF1D16-F60D-4DFD-8950-041B2DB86772}" srcId="{23926721-EF0C-4DAC-AE9C-B54A6088A627}" destId="{87CF4F20-B34B-447C-B672-12E840BBE0FF}" srcOrd="1" destOrd="0" parTransId="{F4885457-BCCB-466C-8511-7249611D3A25}" sibTransId="{2A47DB91-15F3-4706-B28C-E93C49B8EB9C}"/>
    <dgm:cxn modelId="{20F53826-E298-4242-9AB1-7ACC38AA64C8}" type="presOf" srcId="{87CF4F20-B34B-447C-B672-12E840BBE0FF}" destId="{39DBCF91-2758-4FFA-B494-678EB8B0201B}" srcOrd="0" destOrd="0" presId="urn:microsoft.com/office/officeart/2005/8/layout/chevron1"/>
    <dgm:cxn modelId="{42A58B39-E93C-4B35-BDCE-156FAEC70EB5}" srcId="{23926721-EF0C-4DAC-AE9C-B54A6088A627}" destId="{E7541C6F-D1AE-4213-A4EE-158A6797883E}" srcOrd="3" destOrd="0" parTransId="{376B7C93-0F9A-45AD-B308-DDE692607005}" sibTransId="{73A3B47A-1583-4845-BF21-D8820E434044}"/>
    <dgm:cxn modelId="{9B5A3759-7B02-48A1-8A85-926175D2EDC2}" type="presOf" srcId="{23926721-EF0C-4DAC-AE9C-B54A6088A627}" destId="{6B90FFDD-736B-4782-B51D-9CF8AD5B7BB8}" srcOrd="0" destOrd="0" presId="urn:microsoft.com/office/officeart/2005/8/layout/chevron1"/>
    <dgm:cxn modelId="{CD3FC37A-1552-4626-9512-7925ACD80F12}" type="presOf" srcId="{D7EFD906-EF58-4F0C-BA79-2D39E7A21653}" destId="{EB07A013-4FF2-4116-81D9-0F50E8486E4C}" srcOrd="0" destOrd="0" presId="urn:microsoft.com/office/officeart/2005/8/layout/chevron1"/>
    <dgm:cxn modelId="{3197EB85-9ED4-49E4-A43F-47169C40F828}" srcId="{23926721-EF0C-4DAC-AE9C-B54A6088A627}" destId="{4283BA00-C07C-4401-8EE2-D0CC3DBC9B28}" srcOrd="0" destOrd="0" parTransId="{B97B6993-FFB8-40DC-8BB4-417040E4BC26}" sibTransId="{B6A7B7B6-D962-4739-96DD-22E6152A67D7}"/>
    <dgm:cxn modelId="{5B2F25D0-11F3-400C-8812-49236CB29D91}" type="presOf" srcId="{E7541C6F-D1AE-4213-A4EE-158A6797883E}" destId="{B2A88586-B1F4-4BD0-AF24-19DD292AA324}" srcOrd="0" destOrd="0" presId="urn:microsoft.com/office/officeart/2005/8/layout/chevron1"/>
    <dgm:cxn modelId="{924BB5F0-3E9F-4219-8BEE-C5A96CD886A8}" srcId="{23926721-EF0C-4DAC-AE9C-B54A6088A627}" destId="{D7EFD906-EF58-4F0C-BA79-2D39E7A21653}" srcOrd="2" destOrd="0" parTransId="{081A03C5-1C18-4C90-8DF5-C06A0E4C065B}" sibTransId="{FD375AEE-A373-4C3A-BEA1-CFA5C9444FB4}"/>
    <dgm:cxn modelId="{E7CE0AF0-FB8F-4991-8ACE-B3435ACE1D12}" type="presParOf" srcId="{6B90FFDD-736B-4782-B51D-9CF8AD5B7BB8}" destId="{690BAEAF-9C80-4717-A86A-EF17A5B45A49}" srcOrd="0" destOrd="0" presId="urn:microsoft.com/office/officeart/2005/8/layout/chevron1"/>
    <dgm:cxn modelId="{71975C12-9DCA-446C-8DB8-F885F571769D}" type="presParOf" srcId="{6B90FFDD-736B-4782-B51D-9CF8AD5B7BB8}" destId="{55513327-846D-4CE5-B4B6-C14D6B21B414}" srcOrd="1" destOrd="0" presId="urn:microsoft.com/office/officeart/2005/8/layout/chevron1"/>
    <dgm:cxn modelId="{AB705C6E-77F6-4ED3-9B1B-42A187927FAB}" type="presParOf" srcId="{6B90FFDD-736B-4782-B51D-9CF8AD5B7BB8}" destId="{39DBCF91-2758-4FFA-B494-678EB8B0201B}" srcOrd="2" destOrd="0" presId="urn:microsoft.com/office/officeart/2005/8/layout/chevron1"/>
    <dgm:cxn modelId="{B3CDC80B-B321-4180-A5BC-39837BCBDC7D}" type="presParOf" srcId="{6B90FFDD-736B-4782-B51D-9CF8AD5B7BB8}" destId="{6F3450E7-BFF5-4DE1-8767-DCB6B4334F28}" srcOrd="3" destOrd="0" presId="urn:microsoft.com/office/officeart/2005/8/layout/chevron1"/>
    <dgm:cxn modelId="{A2F99E97-7D48-42E2-B237-495B42C0F9F7}" type="presParOf" srcId="{6B90FFDD-736B-4782-B51D-9CF8AD5B7BB8}" destId="{EB07A013-4FF2-4116-81D9-0F50E8486E4C}" srcOrd="4" destOrd="0" presId="urn:microsoft.com/office/officeart/2005/8/layout/chevron1"/>
    <dgm:cxn modelId="{80EF95FA-8EB4-47E1-98AC-77369A462353}" type="presParOf" srcId="{6B90FFDD-736B-4782-B51D-9CF8AD5B7BB8}" destId="{6EDE3E8E-8A76-4E20-A9B8-6079577FA952}" srcOrd="5" destOrd="0" presId="urn:microsoft.com/office/officeart/2005/8/layout/chevron1"/>
    <dgm:cxn modelId="{9443FFD2-413C-45EA-9803-8564B05E4503}" type="presParOf" srcId="{6B90FFDD-736B-4782-B51D-9CF8AD5B7BB8}" destId="{B2A88586-B1F4-4BD0-AF24-19DD292AA32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926721-EF0C-4DAC-AE9C-B54A6088A6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83BA00-C07C-4401-8EE2-D0CC3DBC9B28}">
      <dgm:prSet phldrT="[Text]" custT="1"/>
      <dgm:spPr/>
      <dgm:t>
        <a:bodyPr/>
        <a:lstStyle/>
        <a:p>
          <a:r>
            <a:rPr lang="nl-NL" sz="1800" dirty="0"/>
            <a:t>1. Interviews VSV’s</a:t>
          </a:r>
        </a:p>
      </dgm:t>
    </dgm:pt>
    <dgm:pt modelId="{B97B6993-FFB8-40DC-8BB4-417040E4BC26}" type="parTrans" cxnId="{3197EB85-9ED4-49E4-A43F-47169C40F828}">
      <dgm:prSet/>
      <dgm:spPr/>
      <dgm:t>
        <a:bodyPr/>
        <a:lstStyle/>
        <a:p>
          <a:endParaRPr lang="nl-NL" sz="800"/>
        </a:p>
      </dgm:t>
    </dgm:pt>
    <dgm:pt modelId="{B6A7B7B6-D962-4739-96DD-22E6152A67D7}" type="sibTrans" cxnId="{3197EB85-9ED4-49E4-A43F-47169C40F828}">
      <dgm:prSet/>
      <dgm:spPr/>
      <dgm:t>
        <a:bodyPr/>
        <a:lstStyle/>
        <a:p>
          <a:endParaRPr lang="nl-NL" sz="800"/>
        </a:p>
      </dgm:t>
    </dgm:pt>
    <dgm:pt modelId="{87CF4F20-B34B-447C-B672-12E840BBE0FF}">
      <dgm:prSet phldrT="[Text]" custT="1"/>
      <dgm:spPr/>
      <dgm:t>
        <a:bodyPr/>
        <a:lstStyle/>
        <a:p>
          <a:r>
            <a:rPr lang="nl-NL" sz="1800" dirty="0"/>
            <a:t>2. Ontwikkelen tool</a:t>
          </a:r>
        </a:p>
      </dgm:t>
    </dgm:pt>
    <dgm:pt modelId="{F4885457-BCCB-466C-8511-7249611D3A25}" type="parTrans" cxnId="{B5DF1D16-F60D-4DFD-8950-041B2DB86772}">
      <dgm:prSet/>
      <dgm:spPr/>
      <dgm:t>
        <a:bodyPr/>
        <a:lstStyle/>
        <a:p>
          <a:endParaRPr lang="nl-NL" sz="800"/>
        </a:p>
      </dgm:t>
    </dgm:pt>
    <dgm:pt modelId="{2A47DB91-15F3-4706-B28C-E93C49B8EB9C}" type="sibTrans" cxnId="{B5DF1D16-F60D-4DFD-8950-041B2DB86772}">
      <dgm:prSet/>
      <dgm:spPr/>
      <dgm:t>
        <a:bodyPr/>
        <a:lstStyle/>
        <a:p>
          <a:endParaRPr lang="nl-NL" sz="800"/>
        </a:p>
      </dgm:t>
    </dgm:pt>
    <dgm:pt modelId="{D7EFD906-EF58-4F0C-BA79-2D39E7A21653}">
      <dgm:prSet phldrT="[Text]" custT="1"/>
      <dgm:spPr/>
      <dgm:t>
        <a:bodyPr/>
        <a:lstStyle/>
        <a:p>
          <a:r>
            <a:rPr lang="nl-NL" sz="1800" dirty="0"/>
            <a:t>3. Selectie VSV &amp; gebruik tool</a:t>
          </a:r>
        </a:p>
      </dgm:t>
    </dgm:pt>
    <dgm:pt modelId="{081A03C5-1C18-4C90-8DF5-C06A0E4C065B}" type="parTrans" cxnId="{924BB5F0-3E9F-4219-8BEE-C5A96CD886A8}">
      <dgm:prSet/>
      <dgm:spPr/>
      <dgm:t>
        <a:bodyPr/>
        <a:lstStyle/>
        <a:p>
          <a:endParaRPr lang="nl-NL" sz="800"/>
        </a:p>
      </dgm:t>
    </dgm:pt>
    <dgm:pt modelId="{FD375AEE-A373-4C3A-BEA1-CFA5C9444FB4}" type="sibTrans" cxnId="{924BB5F0-3E9F-4219-8BEE-C5A96CD886A8}">
      <dgm:prSet/>
      <dgm:spPr/>
      <dgm:t>
        <a:bodyPr/>
        <a:lstStyle/>
        <a:p>
          <a:endParaRPr lang="nl-NL" sz="800"/>
        </a:p>
      </dgm:t>
    </dgm:pt>
    <dgm:pt modelId="{E7541C6F-D1AE-4213-A4EE-158A6797883E}">
      <dgm:prSet phldrT="[Text]" custT="1"/>
      <dgm:spPr/>
      <dgm:t>
        <a:bodyPr/>
        <a:lstStyle/>
        <a:p>
          <a:r>
            <a:rPr lang="nl-NL" sz="1800" dirty="0"/>
            <a:t>4. Evaluatie &amp; Next steps</a:t>
          </a:r>
        </a:p>
      </dgm:t>
    </dgm:pt>
    <dgm:pt modelId="{376B7C93-0F9A-45AD-B308-DDE692607005}" type="parTrans" cxnId="{42A58B39-E93C-4B35-BDCE-156FAEC70EB5}">
      <dgm:prSet/>
      <dgm:spPr/>
      <dgm:t>
        <a:bodyPr/>
        <a:lstStyle/>
        <a:p>
          <a:endParaRPr lang="nl-NL" sz="1400"/>
        </a:p>
      </dgm:t>
    </dgm:pt>
    <dgm:pt modelId="{73A3B47A-1583-4845-BF21-D8820E434044}" type="sibTrans" cxnId="{42A58B39-E93C-4B35-BDCE-156FAEC70EB5}">
      <dgm:prSet/>
      <dgm:spPr/>
      <dgm:t>
        <a:bodyPr/>
        <a:lstStyle/>
        <a:p>
          <a:endParaRPr lang="nl-NL" sz="1400"/>
        </a:p>
      </dgm:t>
    </dgm:pt>
    <dgm:pt modelId="{6B90FFDD-736B-4782-B51D-9CF8AD5B7BB8}" type="pres">
      <dgm:prSet presAssocID="{23926721-EF0C-4DAC-AE9C-B54A6088A627}" presName="Name0" presStyleCnt="0">
        <dgm:presLayoutVars>
          <dgm:dir/>
          <dgm:animLvl val="lvl"/>
          <dgm:resizeHandles val="exact"/>
        </dgm:presLayoutVars>
      </dgm:prSet>
      <dgm:spPr/>
    </dgm:pt>
    <dgm:pt modelId="{690BAEAF-9C80-4717-A86A-EF17A5B45A49}" type="pres">
      <dgm:prSet presAssocID="{4283BA00-C07C-4401-8EE2-D0CC3DBC9B2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5513327-846D-4CE5-B4B6-C14D6B21B414}" type="pres">
      <dgm:prSet presAssocID="{B6A7B7B6-D962-4739-96DD-22E6152A67D7}" presName="parTxOnlySpace" presStyleCnt="0"/>
      <dgm:spPr/>
    </dgm:pt>
    <dgm:pt modelId="{39DBCF91-2758-4FFA-B494-678EB8B0201B}" type="pres">
      <dgm:prSet presAssocID="{87CF4F20-B34B-447C-B672-12E840BBE0F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3450E7-BFF5-4DE1-8767-DCB6B4334F28}" type="pres">
      <dgm:prSet presAssocID="{2A47DB91-15F3-4706-B28C-E93C49B8EB9C}" presName="parTxOnlySpace" presStyleCnt="0"/>
      <dgm:spPr/>
    </dgm:pt>
    <dgm:pt modelId="{EB07A013-4FF2-4116-81D9-0F50E8486E4C}" type="pres">
      <dgm:prSet presAssocID="{D7EFD906-EF58-4F0C-BA79-2D39E7A2165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EDE3E8E-8A76-4E20-A9B8-6079577FA952}" type="pres">
      <dgm:prSet presAssocID="{FD375AEE-A373-4C3A-BEA1-CFA5C9444FB4}" presName="parTxOnlySpace" presStyleCnt="0"/>
      <dgm:spPr/>
    </dgm:pt>
    <dgm:pt modelId="{B2A88586-B1F4-4BD0-AF24-19DD292AA324}" type="pres">
      <dgm:prSet presAssocID="{E7541C6F-D1AE-4213-A4EE-158A6797883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3DFE512-EFD2-4789-B0CD-06CF9AE5189B}" type="presOf" srcId="{4283BA00-C07C-4401-8EE2-D0CC3DBC9B28}" destId="{690BAEAF-9C80-4717-A86A-EF17A5B45A49}" srcOrd="0" destOrd="0" presId="urn:microsoft.com/office/officeart/2005/8/layout/chevron1"/>
    <dgm:cxn modelId="{B5DF1D16-F60D-4DFD-8950-041B2DB86772}" srcId="{23926721-EF0C-4DAC-AE9C-B54A6088A627}" destId="{87CF4F20-B34B-447C-B672-12E840BBE0FF}" srcOrd="1" destOrd="0" parTransId="{F4885457-BCCB-466C-8511-7249611D3A25}" sibTransId="{2A47DB91-15F3-4706-B28C-E93C49B8EB9C}"/>
    <dgm:cxn modelId="{20F53826-E298-4242-9AB1-7ACC38AA64C8}" type="presOf" srcId="{87CF4F20-B34B-447C-B672-12E840BBE0FF}" destId="{39DBCF91-2758-4FFA-B494-678EB8B0201B}" srcOrd="0" destOrd="0" presId="urn:microsoft.com/office/officeart/2005/8/layout/chevron1"/>
    <dgm:cxn modelId="{42A58B39-E93C-4B35-BDCE-156FAEC70EB5}" srcId="{23926721-EF0C-4DAC-AE9C-B54A6088A627}" destId="{E7541C6F-D1AE-4213-A4EE-158A6797883E}" srcOrd="3" destOrd="0" parTransId="{376B7C93-0F9A-45AD-B308-DDE692607005}" sibTransId="{73A3B47A-1583-4845-BF21-D8820E434044}"/>
    <dgm:cxn modelId="{9B5A3759-7B02-48A1-8A85-926175D2EDC2}" type="presOf" srcId="{23926721-EF0C-4DAC-AE9C-B54A6088A627}" destId="{6B90FFDD-736B-4782-B51D-9CF8AD5B7BB8}" srcOrd="0" destOrd="0" presId="urn:microsoft.com/office/officeart/2005/8/layout/chevron1"/>
    <dgm:cxn modelId="{CD3FC37A-1552-4626-9512-7925ACD80F12}" type="presOf" srcId="{D7EFD906-EF58-4F0C-BA79-2D39E7A21653}" destId="{EB07A013-4FF2-4116-81D9-0F50E8486E4C}" srcOrd="0" destOrd="0" presId="urn:microsoft.com/office/officeart/2005/8/layout/chevron1"/>
    <dgm:cxn modelId="{3197EB85-9ED4-49E4-A43F-47169C40F828}" srcId="{23926721-EF0C-4DAC-AE9C-B54A6088A627}" destId="{4283BA00-C07C-4401-8EE2-D0CC3DBC9B28}" srcOrd="0" destOrd="0" parTransId="{B97B6993-FFB8-40DC-8BB4-417040E4BC26}" sibTransId="{B6A7B7B6-D962-4739-96DD-22E6152A67D7}"/>
    <dgm:cxn modelId="{5B2F25D0-11F3-400C-8812-49236CB29D91}" type="presOf" srcId="{E7541C6F-D1AE-4213-A4EE-158A6797883E}" destId="{B2A88586-B1F4-4BD0-AF24-19DD292AA324}" srcOrd="0" destOrd="0" presId="urn:microsoft.com/office/officeart/2005/8/layout/chevron1"/>
    <dgm:cxn modelId="{924BB5F0-3E9F-4219-8BEE-C5A96CD886A8}" srcId="{23926721-EF0C-4DAC-AE9C-B54A6088A627}" destId="{D7EFD906-EF58-4F0C-BA79-2D39E7A21653}" srcOrd="2" destOrd="0" parTransId="{081A03C5-1C18-4C90-8DF5-C06A0E4C065B}" sibTransId="{FD375AEE-A373-4C3A-BEA1-CFA5C9444FB4}"/>
    <dgm:cxn modelId="{E7CE0AF0-FB8F-4991-8ACE-B3435ACE1D12}" type="presParOf" srcId="{6B90FFDD-736B-4782-B51D-9CF8AD5B7BB8}" destId="{690BAEAF-9C80-4717-A86A-EF17A5B45A49}" srcOrd="0" destOrd="0" presId="urn:microsoft.com/office/officeart/2005/8/layout/chevron1"/>
    <dgm:cxn modelId="{71975C12-9DCA-446C-8DB8-F885F571769D}" type="presParOf" srcId="{6B90FFDD-736B-4782-B51D-9CF8AD5B7BB8}" destId="{55513327-846D-4CE5-B4B6-C14D6B21B414}" srcOrd="1" destOrd="0" presId="urn:microsoft.com/office/officeart/2005/8/layout/chevron1"/>
    <dgm:cxn modelId="{AB705C6E-77F6-4ED3-9B1B-42A187927FAB}" type="presParOf" srcId="{6B90FFDD-736B-4782-B51D-9CF8AD5B7BB8}" destId="{39DBCF91-2758-4FFA-B494-678EB8B0201B}" srcOrd="2" destOrd="0" presId="urn:microsoft.com/office/officeart/2005/8/layout/chevron1"/>
    <dgm:cxn modelId="{B3CDC80B-B321-4180-A5BC-39837BCBDC7D}" type="presParOf" srcId="{6B90FFDD-736B-4782-B51D-9CF8AD5B7BB8}" destId="{6F3450E7-BFF5-4DE1-8767-DCB6B4334F28}" srcOrd="3" destOrd="0" presId="urn:microsoft.com/office/officeart/2005/8/layout/chevron1"/>
    <dgm:cxn modelId="{A2F99E97-7D48-42E2-B237-495B42C0F9F7}" type="presParOf" srcId="{6B90FFDD-736B-4782-B51D-9CF8AD5B7BB8}" destId="{EB07A013-4FF2-4116-81D9-0F50E8486E4C}" srcOrd="4" destOrd="0" presId="urn:microsoft.com/office/officeart/2005/8/layout/chevron1"/>
    <dgm:cxn modelId="{80EF95FA-8EB4-47E1-98AC-77369A462353}" type="presParOf" srcId="{6B90FFDD-736B-4782-B51D-9CF8AD5B7BB8}" destId="{6EDE3E8E-8A76-4E20-A9B8-6079577FA952}" srcOrd="5" destOrd="0" presId="urn:microsoft.com/office/officeart/2005/8/layout/chevron1"/>
    <dgm:cxn modelId="{9443FFD2-413C-45EA-9803-8564B05E4503}" type="presParOf" srcId="{6B90FFDD-736B-4782-B51D-9CF8AD5B7BB8}" destId="{B2A88586-B1F4-4BD0-AF24-19DD292AA32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926721-EF0C-4DAC-AE9C-B54A6088A6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83BA00-C07C-4401-8EE2-D0CC3DBC9B28}">
      <dgm:prSet phldrT="[Text]" custT="1"/>
      <dgm:spPr/>
      <dgm:t>
        <a:bodyPr/>
        <a:lstStyle/>
        <a:p>
          <a:r>
            <a:rPr lang="nl-NL" sz="1800" dirty="0"/>
            <a:t>1. Interviews VSV’s</a:t>
          </a:r>
        </a:p>
      </dgm:t>
    </dgm:pt>
    <dgm:pt modelId="{B97B6993-FFB8-40DC-8BB4-417040E4BC26}" type="parTrans" cxnId="{3197EB85-9ED4-49E4-A43F-47169C40F828}">
      <dgm:prSet/>
      <dgm:spPr/>
      <dgm:t>
        <a:bodyPr/>
        <a:lstStyle/>
        <a:p>
          <a:endParaRPr lang="nl-NL" sz="800"/>
        </a:p>
      </dgm:t>
    </dgm:pt>
    <dgm:pt modelId="{B6A7B7B6-D962-4739-96DD-22E6152A67D7}" type="sibTrans" cxnId="{3197EB85-9ED4-49E4-A43F-47169C40F828}">
      <dgm:prSet/>
      <dgm:spPr/>
      <dgm:t>
        <a:bodyPr/>
        <a:lstStyle/>
        <a:p>
          <a:endParaRPr lang="nl-NL" sz="800"/>
        </a:p>
      </dgm:t>
    </dgm:pt>
    <dgm:pt modelId="{87CF4F20-B34B-447C-B672-12E840BBE0FF}">
      <dgm:prSet phldrT="[Text]" custT="1"/>
      <dgm:spPr/>
      <dgm:t>
        <a:bodyPr/>
        <a:lstStyle/>
        <a:p>
          <a:r>
            <a:rPr lang="nl-NL" sz="1800" dirty="0"/>
            <a:t>2. Ontwikkelen tool</a:t>
          </a:r>
        </a:p>
      </dgm:t>
    </dgm:pt>
    <dgm:pt modelId="{F4885457-BCCB-466C-8511-7249611D3A25}" type="parTrans" cxnId="{B5DF1D16-F60D-4DFD-8950-041B2DB86772}">
      <dgm:prSet/>
      <dgm:spPr/>
      <dgm:t>
        <a:bodyPr/>
        <a:lstStyle/>
        <a:p>
          <a:endParaRPr lang="nl-NL" sz="800"/>
        </a:p>
      </dgm:t>
    </dgm:pt>
    <dgm:pt modelId="{2A47DB91-15F3-4706-B28C-E93C49B8EB9C}" type="sibTrans" cxnId="{B5DF1D16-F60D-4DFD-8950-041B2DB86772}">
      <dgm:prSet/>
      <dgm:spPr/>
      <dgm:t>
        <a:bodyPr/>
        <a:lstStyle/>
        <a:p>
          <a:endParaRPr lang="nl-NL" sz="800"/>
        </a:p>
      </dgm:t>
    </dgm:pt>
    <dgm:pt modelId="{D7EFD906-EF58-4F0C-BA79-2D39E7A21653}">
      <dgm:prSet phldrT="[Text]" custT="1"/>
      <dgm:spPr/>
      <dgm:t>
        <a:bodyPr/>
        <a:lstStyle/>
        <a:p>
          <a:r>
            <a:rPr lang="nl-NL" sz="1800" dirty="0"/>
            <a:t>3. Selectie VSV &amp; gebruik tool</a:t>
          </a:r>
        </a:p>
      </dgm:t>
    </dgm:pt>
    <dgm:pt modelId="{081A03C5-1C18-4C90-8DF5-C06A0E4C065B}" type="parTrans" cxnId="{924BB5F0-3E9F-4219-8BEE-C5A96CD886A8}">
      <dgm:prSet/>
      <dgm:spPr/>
      <dgm:t>
        <a:bodyPr/>
        <a:lstStyle/>
        <a:p>
          <a:endParaRPr lang="nl-NL" sz="800"/>
        </a:p>
      </dgm:t>
    </dgm:pt>
    <dgm:pt modelId="{FD375AEE-A373-4C3A-BEA1-CFA5C9444FB4}" type="sibTrans" cxnId="{924BB5F0-3E9F-4219-8BEE-C5A96CD886A8}">
      <dgm:prSet/>
      <dgm:spPr/>
      <dgm:t>
        <a:bodyPr/>
        <a:lstStyle/>
        <a:p>
          <a:endParaRPr lang="nl-NL" sz="800"/>
        </a:p>
      </dgm:t>
    </dgm:pt>
    <dgm:pt modelId="{E7541C6F-D1AE-4213-A4EE-158A6797883E}">
      <dgm:prSet phldrT="[Text]" custT="1"/>
      <dgm:spPr/>
      <dgm:t>
        <a:bodyPr/>
        <a:lstStyle/>
        <a:p>
          <a:r>
            <a:rPr lang="nl-NL" sz="1800" dirty="0"/>
            <a:t>4. Evaluatie &amp; Next steps</a:t>
          </a:r>
        </a:p>
      </dgm:t>
    </dgm:pt>
    <dgm:pt modelId="{376B7C93-0F9A-45AD-B308-DDE692607005}" type="parTrans" cxnId="{42A58B39-E93C-4B35-BDCE-156FAEC70EB5}">
      <dgm:prSet/>
      <dgm:spPr/>
      <dgm:t>
        <a:bodyPr/>
        <a:lstStyle/>
        <a:p>
          <a:endParaRPr lang="nl-NL" sz="1400"/>
        </a:p>
      </dgm:t>
    </dgm:pt>
    <dgm:pt modelId="{73A3B47A-1583-4845-BF21-D8820E434044}" type="sibTrans" cxnId="{42A58B39-E93C-4B35-BDCE-156FAEC70EB5}">
      <dgm:prSet/>
      <dgm:spPr/>
      <dgm:t>
        <a:bodyPr/>
        <a:lstStyle/>
        <a:p>
          <a:endParaRPr lang="nl-NL" sz="1400"/>
        </a:p>
      </dgm:t>
    </dgm:pt>
    <dgm:pt modelId="{6B90FFDD-736B-4782-B51D-9CF8AD5B7BB8}" type="pres">
      <dgm:prSet presAssocID="{23926721-EF0C-4DAC-AE9C-B54A6088A627}" presName="Name0" presStyleCnt="0">
        <dgm:presLayoutVars>
          <dgm:dir/>
          <dgm:animLvl val="lvl"/>
          <dgm:resizeHandles val="exact"/>
        </dgm:presLayoutVars>
      </dgm:prSet>
      <dgm:spPr/>
    </dgm:pt>
    <dgm:pt modelId="{690BAEAF-9C80-4717-A86A-EF17A5B45A49}" type="pres">
      <dgm:prSet presAssocID="{4283BA00-C07C-4401-8EE2-D0CC3DBC9B2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5513327-846D-4CE5-B4B6-C14D6B21B414}" type="pres">
      <dgm:prSet presAssocID="{B6A7B7B6-D962-4739-96DD-22E6152A67D7}" presName="parTxOnlySpace" presStyleCnt="0"/>
      <dgm:spPr/>
    </dgm:pt>
    <dgm:pt modelId="{39DBCF91-2758-4FFA-B494-678EB8B0201B}" type="pres">
      <dgm:prSet presAssocID="{87CF4F20-B34B-447C-B672-12E840BBE0F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3450E7-BFF5-4DE1-8767-DCB6B4334F28}" type="pres">
      <dgm:prSet presAssocID="{2A47DB91-15F3-4706-B28C-E93C49B8EB9C}" presName="parTxOnlySpace" presStyleCnt="0"/>
      <dgm:spPr/>
    </dgm:pt>
    <dgm:pt modelId="{EB07A013-4FF2-4116-81D9-0F50E8486E4C}" type="pres">
      <dgm:prSet presAssocID="{D7EFD906-EF58-4F0C-BA79-2D39E7A2165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EDE3E8E-8A76-4E20-A9B8-6079577FA952}" type="pres">
      <dgm:prSet presAssocID="{FD375AEE-A373-4C3A-BEA1-CFA5C9444FB4}" presName="parTxOnlySpace" presStyleCnt="0"/>
      <dgm:spPr/>
    </dgm:pt>
    <dgm:pt modelId="{B2A88586-B1F4-4BD0-AF24-19DD292AA324}" type="pres">
      <dgm:prSet presAssocID="{E7541C6F-D1AE-4213-A4EE-158A6797883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3DFE512-EFD2-4789-B0CD-06CF9AE5189B}" type="presOf" srcId="{4283BA00-C07C-4401-8EE2-D0CC3DBC9B28}" destId="{690BAEAF-9C80-4717-A86A-EF17A5B45A49}" srcOrd="0" destOrd="0" presId="urn:microsoft.com/office/officeart/2005/8/layout/chevron1"/>
    <dgm:cxn modelId="{B5DF1D16-F60D-4DFD-8950-041B2DB86772}" srcId="{23926721-EF0C-4DAC-AE9C-B54A6088A627}" destId="{87CF4F20-B34B-447C-B672-12E840BBE0FF}" srcOrd="1" destOrd="0" parTransId="{F4885457-BCCB-466C-8511-7249611D3A25}" sibTransId="{2A47DB91-15F3-4706-B28C-E93C49B8EB9C}"/>
    <dgm:cxn modelId="{20F53826-E298-4242-9AB1-7ACC38AA64C8}" type="presOf" srcId="{87CF4F20-B34B-447C-B672-12E840BBE0FF}" destId="{39DBCF91-2758-4FFA-B494-678EB8B0201B}" srcOrd="0" destOrd="0" presId="urn:microsoft.com/office/officeart/2005/8/layout/chevron1"/>
    <dgm:cxn modelId="{42A58B39-E93C-4B35-BDCE-156FAEC70EB5}" srcId="{23926721-EF0C-4DAC-AE9C-B54A6088A627}" destId="{E7541C6F-D1AE-4213-A4EE-158A6797883E}" srcOrd="3" destOrd="0" parTransId="{376B7C93-0F9A-45AD-B308-DDE692607005}" sibTransId="{73A3B47A-1583-4845-BF21-D8820E434044}"/>
    <dgm:cxn modelId="{9B5A3759-7B02-48A1-8A85-926175D2EDC2}" type="presOf" srcId="{23926721-EF0C-4DAC-AE9C-B54A6088A627}" destId="{6B90FFDD-736B-4782-B51D-9CF8AD5B7BB8}" srcOrd="0" destOrd="0" presId="urn:microsoft.com/office/officeart/2005/8/layout/chevron1"/>
    <dgm:cxn modelId="{CD3FC37A-1552-4626-9512-7925ACD80F12}" type="presOf" srcId="{D7EFD906-EF58-4F0C-BA79-2D39E7A21653}" destId="{EB07A013-4FF2-4116-81D9-0F50E8486E4C}" srcOrd="0" destOrd="0" presId="urn:microsoft.com/office/officeart/2005/8/layout/chevron1"/>
    <dgm:cxn modelId="{3197EB85-9ED4-49E4-A43F-47169C40F828}" srcId="{23926721-EF0C-4DAC-AE9C-B54A6088A627}" destId="{4283BA00-C07C-4401-8EE2-D0CC3DBC9B28}" srcOrd="0" destOrd="0" parTransId="{B97B6993-FFB8-40DC-8BB4-417040E4BC26}" sibTransId="{B6A7B7B6-D962-4739-96DD-22E6152A67D7}"/>
    <dgm:cxn modelId="{5B2F25D0-11F3-400C-8812-49236CB29D91}" type="presOf" srcId="{E7541C6F-D1AE-4213-A4EE-158A6797883E}" destId="{B2A88586-B1F4-4BD0-AF24-19DD292AA324}" srcOrd="0" destOrd="0" presId="urn:microsoft.com/office/officeart/2005/8/layout/chevron1"/>
    <dgm:cxn modelId="{924BB5F0-3E9F-4219-8BEE-C5A96CD886A8}" srcId="{23926721-EF0C-4DAC-AE9C-B54A6088A627}" destId="{D7EFD906-EF58-4F0C-BA79-2D39E7A21653}" srcOrd="2" destOrd="0" parTransId="{081A03C5-1C18-4C90-8DF5-C06A0E4C065B}" sibTransId="{FD375AEE-A373-4C3A-BEA1-CFA5C9444FB4}"/>
    <dgm:cxn modelId="{E7CE0AF0-FB8F-4991-8ACE-B3435ACE1D12}" type="presParOf" srcId="{6B90FFDD-736B-4782-B51D-9CF8AD5B7BB8}" destId="{690BAEAF-9C80-4717-A86A-EF17A5B45A49}" srcOrd="0" destOrd="0" presId="urn:microsoft.com/office/officeart/2005/8/layout/chevron1"/>
    <dgm:cxn modelId="{71975C12-9DCA-446C-8DB8-F885F571769D}" type="presParOf" srcId="{6B90FFDD-736B-4782-B51D-9CF8AD5B7BB8}" destId="{55513327-846D-4CE5-B4B6-C14D6B21B414}" srcOrd="1" destOrd="0" presId="urn:microsoft.com/office/officeart/2005/8/layout/chevron1"/>
    <dgm:cxn modelId="{AB705C6E-77F6-4ED3-9B1B-42A187927FAB}" type="presParOf" srcId="{6B90FFDD-736B-4782-B51D-9CF8AD5B7BB8}" destId="{39DBCF91-2758-4FFA-B494-678EB8B0201B}" srcOrd="2" destOrd="0" presId="urn:microsoft.com/office/officeart/2005/8/layout/chevron1"/>
    <dgm:cxn modelId="{B3CDC80B-B321-4180-A5BC-39837BCBDC7D}" type="presParOf" srcId="{6B90FFDD-736B-4782-B51D-9CF8AD5B7BB8}" destId="{6F3450E7-BFF5-4DE1-8767-DCB6B4334F28}" srcOrd="3" destOrd="0" presId="urn:microsoft.com/office/officeart/2005/8/layout/chevron1"/>
    <dgm:cxn modelId="{A2F99E97-7D48-42E2-B237-495B42C0F9F7}" type="presParOf" srcId="{6B90FFDD-736B-4782-B51D-9CF8AD5B7BB8}" destId="{EB07A013-4FF2-4116-81D9-0F50E8486E4C}" srcOrd="4" destOrd="0" presId="urn:microsoft.com/office/officeart/2005/8/layout/chevron1"/>
    <dgm:cxn modelId="{80EF95FA-8EB4-47E1-98AC-77369A462353}" type="presParOf" srcId="{6B90FFDD-736B-4782-B51D-9CF8AD5B7BB8}" destId="{6EDE3E8E-8A76-4E20-A9B8-6079577FA952}" srcOrd="5" destOrd="0" presId="urn:microsoft.com/office/officeart/2005/8/layout/chevron1"/>
    <dgm:cxn modelId="{9443FFD2-413C-45EA-9803-8564B05E4503}" type="presParOf" srcId="{6B90FFDD-736B-4782-B51D-9CF8AD5B7BB8}" destId="{B2A88586-B1F4-4BD0-AF24-19DD292AA32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BFD9AB-B43E-48FD-97A5-E137BE20D5F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ECDE48A-F3A3-461A-8658-AB9658B4E757}">
      <dgm:prSet phldrT="[Text]"/>
      <dgm:spPr/>
      <dgm:t>
        <a:bodyPr/>
        <a:lstStyle/>
        <a:p>
          <a:r>
            <a:rPr lang="nl-NL" dirty="0"/>
            <a:t>Mensen</a:t>
          </a:r>
        </a:p>
      </dgm:t>
    </dgm:pt>
    <dgm:pt modelId="{D106BF31-456D-46FA-8F9F-2ADAE9CDCFEA}" type="parTrans" cxnId="{F3D556A9-390D-4D8C-BE6B-30317479D3DA}">
      <dgm:prSet/>
      <dgm:spPr/>
      <dgm:t>
        <a:bodyPr/>
        <a:lstStyle/>
        <a:p>
          <a:endParaRPr lang="nl-NL"/>
        </a:p>
      </dgm:t>
    </dgm:pt>
    <dgm:pt modelId="{A5E72A8E-EDA2-40BD-B2D0-416C0B0B0DA1}" type="sibTrans" cxnId="{F3D556A9-390D-4D8C-BE6B-30317479D3DA}">
      <dgm:prSet/>
      <dgm:spPr/>
      <dgm:t>
        <a:bodyPr/>
        <a:lstStyle/>
        <a:p>
          <a:endParaRPr lang="nl-NL"/>
        </a:p>
      </dgm:t>
    </dgm:pt>
    <dgm:pt modelId="{BC7CA1A9-0AB2-4007-BA88-8F6BF9913927}">
      <dgm:prSet phldrT="[Text]"/>
      <dgm:spPr/>
      <dgm:t>
        <a:bodyPr/>
        <a:lstStyle/>
        <a:p>
          <a:r>
            <a:rPr lang="nl-NL" dirty="0"/>
            <a:t>Processen</a:t>
          </a:r>
        </a:p>
      </dgm:t>
    </dgm:pt>
    <dgm:pt modelId="{39AE7E15-2A28-4CC0-B2AC-34B39C8D6271}" type="parTrans" cxnId="{22DDD82A-FEC5-4D13-A511-737015AFA040}">
      <dgm:prSet/>
      <dgm:spPr/>
      <dgm:t>
        <a:bodyPr/>
        <a:lstStyle/>
        <a:p>
          <a:endParaRPr lang="nl-NL"/>
        </a:p>
      </dgm:t>
    </dgm:pt>
    <dgm:pt modelId="{DB3D8B6B-B402-44A6-997E-EA81F178D29B}" type="sibTrans" cxnId="{22DDD82A-FEC5-4D13-A511-737015AFA040}">
      <dgm:prSet/>
      <dgm:spPr/>
      <dgm:t>
        <a:bodyPr/>
        <a:lstStyle/>
        <a:p>
          <a:endParaRPr lang="nl-NL"/>
        </a:p>
      </dgm:t>
    </dgm:pt>
    <dgm:pt modelId="{56C44DB4-0254-4CA7-AD0B-9AD7388E79E9}">
      <dgm:prSet phldrT="[Text]"/>
      <dgm:spPr/>
      <dgm:t>
        <a:bodyPr/>
        <a:lstStyle/>
        <a:p>
          <a:r>
            <a:rPr lang="nl-NL" dirty="0"/>
            <a:t>Tools</a:t>
          </a:r>
        </a:p>
      </dgm:t>
    </dgm:pt>
    <dgm:pt modelId="{AE821AC4-72AC-4CB7-8A07-E8E6F0E4A203}" type="parTrans" cxnId="{DD09C94B-58F2-4DD5-956F-C8A7E732C2C9}">
      <dgm:prSet/>
      <dgm:spPr/>
      <dgm:t>
        <a:bodyPr/>
        <a:lstStyle/>
        <a:p>
          <a:endParaRPr lang="nl-NL"/>
        </a:p>
      </dgm:t>
    </dgm:pt>
    <dgm:pt modelId="{E8394D8F-69A2-4F2C-B39D-464F2ECF2348}" type="sibTrans" cxnId="{DD09C94B-58F2-4DD5-956F-C8A7E732C2C9}">
      <dgm:prSet/>
      <dgm:spPr/>
      <dgm:t>
        <a:bodyPr/>
        <a:lstStyle/>
        <a:p>
          <a:endParaRPr lang="nl-NL"/>
        </a:p>
      </dgm:t>
    </dgm:pt>
    <dgm:pt modelId="{C400BB0C-B3CC-4371-A8D8-99E71DC06CFC}" type="pres">
      <dgm:prSet presAssocID="{55BFD9AB-B43E-48FD-97A5-E137BE20D5F2}" presName="Name0" presStyleCnt="0">
        <dgm:presLayoutVars>
          <dgm:dir/>
          <dgm:resizeHandles val="exact"/>
        </dgm:presLayoutVars>
      </dgm:prSet>
      <dgm:spPr/>
    </dgm:pt>
    <dgm:pt modelId="{F1377AB7-D26F-485E-A77D-2F3A045F0C3B}" type="pres">
      <dgm:prSet presAssocID="{8ECDE48A-F3A3-461A-8658-AB9658B4E757}" presName="node" presStyleLbl="node1" presStyleIdx="0" presStyleCnt="3">
        <dgm:presLayoutVars>
          <dgm:bulletEnabled val="1"/>
        </dgm:presLayoutVars>
      </dgm:prSet>
      <dgm:spPr/>
    </dgm:pt>
    <dgm:pt modelId="{AC1F7A5C-F820-4CFF-9E32-AC793A9C78A3}" type="pres">
      <dgm:prSet presAssocID="{A5E72A8E-EDA2-40BD-B2D0-416C0B0B0DA1}" presName="sibTrans" presStyleLbl="sibTrans2D1" presStyleIdx="0" presStyleCnt="3"/>
      <dgm:spPr/>
    </dgm:pt>
    <dgm:pt modelId="{313E3B79-D8FA-46EA-BBD6-21D47E0AA525}" type="pres">
      <dgm:prSet presAssocID="{A5E72A8E-EDA2-40BD-B2D0-416C0B0B0DA1}" presName="connectorText" presStyleLbl="sibTrans2D1" presStyleIdx="0" presStyleCnt="3"/>
      <dgm:spPr/>
    </dgm:pt>
    <dgm:pt modelId="{116F966A-E337-4AEB-B39B-BB6E8C41B334}" type="pres">
      <dgm:prSet presAssocID="{BC7CA1A9-0AB2-4007-BA88-8F6BF9913927}" presName="node" presStyleLbl="node1" presStyleIdx="1" presStyleCnt="3">
        <dgm:presLayoutVars>
          <dgm:bulletEnabled val="1"/>
        </dgm:presLayoutVars>
      </dgm:prSet>
      <dgm:spPr/>
    </dgm:pt>
    <dgm:pt modelId="{54A437AB-B3FF-4C8D-BB46-FF850864BFA2}" type="pres">
      <dgm:prSet presAssocID="{DB3D8B6B-B402-44A6-997E-EA81F178D29B}" presName="sibTrans" presStyleLbl="sibTrans2D1" presStyleIdx="1" presStyleCnt="3"/>
      <dgm:spPr/>
    </dgm:pt>
    <dgm:pt modelId="{5D4B6B6E-674C-4426-AB33-ADC5E6B4456E}" type="pres">
      <dgm:prSet presAssocID="{DB3D8B6B-B402-44A6-997E-EA81F178D29B}" presName="connectorText" presStyleLbl="sibTrans2D1" presStyleIdx="1" presStyleCnt="3"/>
      <dgm:spPr/>
    </dgm:pt>
    <dgm:pt modelId="{6C3296F5-B33C-4755-808E-931EBD034941}" type="pres">
      <dgm:prSet presAssocID="{56C44DB4-0254-4CA7-AD0B-9AD7388E79E9}" presName="node" presStyleLbl="node1" presStyleIdx="2" presStyleCnt="3">
        <dgm:presLayoutVars>
          <dgm:bulletEnabled val="1"/>
        </dgm:presLayoutVars>
      </dgm:prSet>
      <dgm:spPr/>
    </dgm:pt>
    <dgm:pt modelId="{BC99520D-1398-4427-8B49-3488E42E4957}" type="pres">
      <dgm:prSet presAssocID="{E8394D8F-69A2-4F2C-B39D-464F2ECF2348}" presName="sibTrans" presStyleLbl="sibTrans2D1" presStyleIdx="2" presStyleCnt="3"/>
      <dgm:spPr/>
    </dgm:pt>
    <dgm:pt modelId="{3886C476-2BC4-469F-BF9F-064EAF026B60}" type="pres">
      <dgm:prSet presAssocID="{E8394D8F-69A2-4F2C-B39D-464F2ECF2348}" presName="connectorText" presStyleLbl="sibTrans2D1" presStyleIdx="2" presStyleCnt="3"/>
      <dgm:spPr/>
    </dgm:pt>
  </dgm:ptLst>
  <dgm:cxnLst>
    <dgm:cxn modelId="{22DDD82A-FEC5-4D13-A511-737015AFA040}" srcId="{55BFD9AB-B43E-48FD-97A5-E137BE20D5F2}" destId="{BC7CA1A9-0AB2-4007-BA88-8F6BF9913927}" srcOrd="1" destOrd="0" parTransId="{39AE7E15-2A28-4CC0-B2AC-34B39C8D6271}" sibTransId="{DB3D8B6B-B402-44A6-997E-EA81F178D29B}"/>
    <dgm:cxn modelId="{C0AB2039-3233-4227-8B50-26EFFD37F56C}" type="presOf" srcId="{A5E72A8E-EDA2-40BD-B2D0-416C0B0B0DA1}" destId="{AC1F7A5C-F820-4CFF-9E32-AC793A9C78A3}" srcOrd="0" destOrd="0" presId="urn:microsoft.com/office/officeart/2005/8/layout/cycle7"/>
    <dgm:cxn modelId="{F2CFC141-DCF6-4837-9A14-A60D1ECC4E7F}" type="presOf" srcId="{55BFD9AB-B43E-48FD-97A5-E137BE20D5F2}" destId="{C400BB0C-B3CC-4371-A8D8-99E71DC06CFC}" srcOrd="0" destOrd="0" presId="urn:microsoft.com/office/officeart/2005/8/layout/cycle7"/>
    <dgm:cxn modelId="{DD09C94B-58F2-4DD5-956F-C8A7E732C2C9}" srcId="{55BFD9AB-B43E-48FD-97A5-E137BE20D5F2}" destId="{56C44DB4-0254-4CA7-AD0B-9AD7388E79E9}" srcOrd="2" destOrd="0" parTransId="{AE821AC4-72AC-4CB7-8A07-E8E6F0E4A203}" sibTransId="{E8394D8F-69A2-4F2C-B39D-464F2ECF2348}"/>
    <dgm:cxn modelId="{BD155354-4407-4566-89E9-2B4C31B1EC0B}" type="presOf" srcId="{8ECDE48A-F3A3-461A-8658-AB9658B4E757}" destId="{F1377AB7-D26F-485E-A77D-2F3A045F0C3B}" srcOrd="0" destOrd="0" presId="urn:microsoft.com/office/officeart/2005/8/layout/cycle7"/>
    <dgm:cxn modelId="{6FD7C285-1518-4BCE-86A4-21547226D0C2}" type="presOf" srcId="{BC7CA1A9-0AB2-4007-BA88-8F6BF9913927}" destId="{116F966A-E337-4AEB-B39B-BB6E8C41B334}" srcOrd="0" destOrd="0" presId="urn:microsoft.com/office/officeart/2005/8/layout/cycle7"/>
    <dgm:cxn modelId="{B2E1A78D-EBFA-4A8F-AE1A-FD816235BDAB}" type="presOf" srcId="{DB3D8B6B-B402-44A6-997E-EA81F178D29B}" destId="{5D4B6B6E-674C-4426-AB33-ADC5E6B4456E}" srcOrd="1" destOrd="0" presId="urn:microsoft.com/office/officeart/2005/8/layout/cycle7"/>
    <dgm:cxn modelId="{8E9E1391-70CE-4AB6-A7F2-2AD7F0569585}" type="presOf" srcId="{56C44DB4-0254-4CA7-AD0B-9AD7388E79E9}" destId="{6C3296F5-B33C-4755-808E-931EBD034941}" srcOrd="0" destOrd="0" presId="urn:microsoft.com/office/officeart/2005/8/layout/cycle7"/>
    <dgm:cxn modelId="{09D110A8-1913-4D1C-AFF3-DCF5FAB7BCCD}" type="presOf" srcId="{DB3D8B6B-B402-44A6-997E-EA81F178D29B}" destId="{54A437AB-B3FF-4C8D-BB46-FF850864BFA2}" srcOrd="0" destOrd="0" presId="urn:microsoft.com/office/officeart/2005/8/layout/cycle7"/>
    <dgm:cxn modelId="{F3D556A9-390D-4D8C-BE6B-30317479D3DA}" srcId="{55BFD9AB-B43E-48FD-97A5-E137BE20D5F2}" destId="{8ECDE48A-F3A3-461A-8658-AB9658B4E757}" srcOrd="0" destOrd="0" parTransId="{D106BF31-456D-46FA-8F9F-2ADAE9CDCFEA}" sibTransId="{A5E72A8E-EDA2-40BD-B2D0-416C0B0B0DA1}"/>
    <dgm:cxn modelId="{976396ED-BFE7-447A-BF2C-333633E3003E}" type="presOf" srcId="{A5E72A8E-EDA2-40BD-B2D0-416C0B0B0DA1}" destId="{313E3B79-D8FA-46EA-BBD6-21D47E0AA525}" srcOrd="1" destOrd="0" presId="urn:microsoft.com/office/officeart/2005/8/layout/cycle7"/>
    <dgm:cxn modelId="{F25922F1-7F37-43AA-9C8E-2FAD15CD61FF}" type="presOf" srcId="{E8394D8F-69A2-4F2C-B39D-464F2ECF2348}" destId="{3886C476-2BC4-469F-BF9F-064EAF026B60}" srcOrd="1" destOrd="0" presId="urn:microsoft.com/office/officeart/2005/8/layout/cycle7"/>
    <dgm:cxn modelId="{6E98D2F7-B833-4029-A0AC-628A2FA98DCB}" type="presOf" srcId="{E8394D8F-69A2-4F2C-B39D-464F2ECF2348}" destId="{BC99520D-1398-4427-8B49-3488E42E4957}" srcOrd="0" destOrd="0" presId="urn:microsoft.com/office/officeart/2005/8/layout/cycle7"/>
    <dgm:cxn modelId="{5F25F10F-4D8B-4F06-AB2C-B26C737C7339}" type="presParOf" srcId="{C400BB0C-B3CC-4371-A8D8-99E71DC06CFC}" destId="{F1377AB7-D26F-485E-A77D-2F3A045F0C3B}" srcOrd="0" destOrd="0" presId="urn:microsoft.com/office/officeart/2005/8/layout/cycle7"/>
    <dgm:cxn modelId="{BD1ECBA1-AA09-4A31-BC6A-CAC14538C77E}" type="presParOf" srcId="{C400BB0C-B3CC-4371-A8D8-99E71DC06CFC}" destId="{AC1F7A5C-F820-4CFF-9E32-AC793A9C78A3}" srcOrd="1" destOrd="0" presId="urn:microsoft.com/office/officeart/2005/8/layout/cycle7"/>
    <dgm:cxn modelId="{B11AA225-B36E-4D53-8149-201DDD8BDE52}" type="presParOf" srcId="{AC1F7A5C-F820-4CFF-9E32-AC793A9C78A3}" destId="{313E3B79-D8FA-46EA-BBD6-21D47E0AA525}" srcOrd="0" destOrd="0" presId="urn:microsoft.com/office/officeart/2005/8/layout/cycle7"/>
    <dgm:cxn modelId="{B134FD3B-915C-430D-9765-0BAC0851F811}" type="presParOf" srcId="{C400BB0C-B3CC-4371-A8D8-99E71DC06CFC}" destId="{116F966A-E337-4AEB-B39B-BB6E8C41B334}" srcOrd="2" destOrd="0" presId="urn:microsoft.com/office/officeart/2005/8/layout/cycle7"/>
    <dgm:cxn modelId="{8D7AAC8E-00DB-4A71-917D-9B57B33F9E0A}" type="presParOf" srcId="{C400BB0C-B3CC-4371-A8D8-99E71DC06CFC}" destId="{54A437AB-B3FF-4C8D-BB46-FF850864BFA2}" srcOrd="3" destOrd="0" presId="urn:microsoft.com/office/officeart/2005/8/layout/cycle7"/>
    <dgm:cxn modelId="{13B6A80C-199D-40E7-969E-9AA14F4C9827}" type="presParOf" srcId="{54A437AB-B3FF-4C8D-BB46-FF850864BFA2}" destId="{5D4B6B6E-674C-4426-AB33-ADC5E6B4456E}" srcOrd="0" destOrd="0" presId="urn:microsoft.com/office/officeart/2005/8/layout/cycle7"/>
    <dgm:cxn modelId="{0CC2FC06-2797-4865-B696-FFBF7148B3B3}" type="presParOf" srcId="{C400BB0C-B3CC-4371-A8D8-99E71DC06CFC}" destId="{6C3296F5-B33C-4755-808E-931EBD034941}" srcOrd="4" destOrd="0" presId="urn:microsoft.com/office/officeart/2005/8/layout/cycle7"/>
    <dgm:cxn modelId="{55A6DA93-93AC-4806-A967-CFA811E2F596}" type="presParOf" srcId="{C400BB0C-B3CC-4371-A8D8-99E71DC06CFC}" destId="{BC99520D-1398-4427-8B49-3488E42E4957}" srcOrd="5" destOrd="0" presId="urn:microsoft.com/office/officeart/2005/8/layout/cycle7"/>
    <dgm:cxn modelId="{2B11BA34-DE8F-4C50-A306-FB619BD9E268}" type="presParOf" srcId="{BC99520D-1398-4427-8B49-3488E42E4957}" destId="{3886C476-2BC4-469F-BF9F-064EAF026B6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77AB7-D26F-485E-A77D-2F3A045F0C3B}">
      <dsp:nvSpPr>
        <dsp:cNvPr id="0" name=""/>
        <dsp:cNvSpPr/>
      </dsp:nvSpPr>
      <dsp:spPr>
        <a:xfrm>
          <a:off x="1838204" y="722"/>
          <a:ext cx="1755976" cy="87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Mensen</a:t>
          </a:r>
        </a:p>
      </dsp:txBody>
      <dsp:txXfrm>
        <a:off x="1863919" y="26437"/>
        <a:ext cx="1704546" cy="826558"/>
      </dsp:txXfrm>
    </dsp:sp>
    <dsp:sp modelId="{AC1F7A5C-F820-4CFF-9E32-AC793A9C78A3}">
      <dsp:nvSpPr>
        <dsp:cNvPr id="0" name=""/>
        <dsp:cNvSpPr/>
      </dsp:nvSpPr>
      <dsp:spPr>
        <a:xfrm rot="3600000">
          <a:off x="2983890" y="1540918"/>
          <a:ext cx="913578" cy="3072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3076079" y="1602377"/>
        <a:ext cx="729201" cy="184377"/>
      </dsp:txXfrm>
    </dsp:sp>
    <dsp:sp modelId="{116F966A-E337-4AEB-B39B-BB6E8C41B334}">
      <dsp:nvSpPr>
        <dsp:cNvPr id="0" name=""/>
        <dsp:cNvSpPr/>
      </dsp:nvSpPr>
      <dsp:spPr>
        <a:xfrm>
          <a:off x="3287179" y="2510421"/>
          <a:ext cx="1755976" cy="87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Processen</a:t>
          </a:r>
        </a:p>
      </dsp:txBody>
      <dsp:txXfrm>
        <a:off x="3312894" y="2536136"/>
        <a:ext cx="1704546" cy="826558"/>
      </dsp:txXfrm>
    </dsp:sp>
    <dsp:sp modelId="{54A437AB-B3FF-4C8D-BB46-FF850864BFA2}">
      <dsp:nvSpPr>
        <dsp:cNvPr id="0" name=""/>
        <dsp:cNvSpPr/>
      </dsp:nvSpPr>
      <dsp:spPr>
        <a:xfrm rot="10800000">
          <a:off x="2259403" y="2795767"/>
          <a:ext cx="913578" cy="3072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 rot="10800000">
        <a:off x="2351591" y="2857226"/>
        <a:ext cx="729201" cy="184377"/>
      </dsp:txXfrm>
    </dsp:sp>
    <dsp:sp modelId="{6C3296F5-B33C-4755-808E-931EBD034941}">
      <dsp:nvSpPr>
        <dsp:cNvPr id="0" name=""/>
        <dsp:cNvSpPr/>
      </dsp:nvSpPr>
      <dsp:spPr>
        <a:xfrm>
          <a:off x="389229" y="2510421"/>
          <a:ext cx="1755976" cy="87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Tools</a:t>
          </a:r>
        </a:p>
      </dsp:txBody>
      <dsp:txXfrm>
        <a:off x="414944" y="2536136"/>
        <a:ext cx="1704546" cy="826558"/>
      </dsp:txXfrm>
    </dsp:sp>
    <dsp:sp modelId="{BC99520D-1398-4427-8B49-3488E42E4957}">
      <dsp:nvSpPr>
        <dsp:cNvPr id="0" name=""/>
        <dsp:cNvSpPr/>
      </dsp:nvSpPr>
      <dsp:spPr>
        <a:xfrm rot="18000000">
          <a:off x="1534915" y="1540918"/>
          <a:ext cx="913578" cy="3072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1627104" y="1602377"/>
        <a:ext cx="729201" cy="184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BAEAF-9C80-4717-A86A-EF17A5B45A49}">
      <dsp:nvSpPr>
        <dsp:cNvPr id="0" name=""/>
        <dsp:cNvSpPr/>
      </dsp:nvSpPr>
      <dsp:spPr>
        <a:xfrm>
          <a:off x="4896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1. Interviews VSV’s</a:t>
          </a:r>
        </a:p>
      </dsp:txBody>
      <dsp:txXfrm>
        <a:off x="460032" y="0"/>
        <a:ext cx="1940136" cy="910272"/>
      </dsp:txXfrm>
    </dsp:sp>
    <dsp:sp modelId="{39DBCF91-2758-4FFA-B494-678EB8B0201B}">
      <dsp:nvSpPr>
        <dsp:cNvPr id="0" name=""/>
        <dsp:cNvSpPr/>
      </dsp:nvSpPr>
      <dsp:spPr>
        <a:xfrm>
          <a:off x="2570264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2. Ontwikkelen tool</a:t>
          </a:r>
        </a:p>
      </dsp:txBody>
      <dsp:txXfrm>
        <a:off x="3025400" y="0"/>
        <a:ext cx="1940136" cy="910272"/>
      </dsp:txXfrm>
    </dsp:sp>
    <dsp:sp modelId="{EB07A013-4FF2-4116-81D9-0F50E8486E4C}">
      <dsp:nvSpPr>
        <dsp:cNvPr id="0" name=""/>
        <dsp:cNvSpPr/>
      </dsp:nvSpPr>
      <dsp:spPr>
        <a:xfrm>
          <a:off x="5135631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3. Selectie VSV &amp; gebruik tool</a:t>
          </a:r>
        </a:p>
      </dsp:txBody>
      <dsp:txXfrm>
        <a:off x="5590767" y="0"/>
        <a:ext cx="1940136" cy="910272"/>
      </dsp:txXfrm>
    </dsp:sp>
    <dsp:sp modelId="{B2A88586-B1F4-4BD0-AF24-19DD292AA324}">
      <dsp:nvSpPr>
        <dsp:cNvPr id="0" name=""/>
        <dsp:cNvSpPr/>
      </dsp:nvSpPr>
      <dsp:spPr>
        <a:xfrm>
          <a:off x="7700999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4. Evaluatie &amp; Next steps</a:t>
          </a:r>
        </a:p>
      </dsp:txBody>
      <dsp:txXfrm>
        <a:off x="8156135" y="0"/>
        <a:ext cx="1940136" cy="910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BAEAF-9C80-4717-A86A-EF17A5B45A49}">
      <dsp:nvSpPr>
        <dsp:cNvPr id="0" name=""/>
        <dsp:cNvSpPr/>
      </dsp:nvSpPr>
      <dsp:spPr>
        <a:xfrm>
          <a:off x="4896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1. Interviews VSV’s</a:t>
          </a:r>
        </a:p>
      </dsp:txBody>
      <dsp:txXfrm>
        <a:off x="460032" y="0"/>
        <a:ext cx="1940136" cy="910272"/>
      </dsp:txXfrm>
    </dsp:sp>
    <dsp:sp modelId="{39DBCF91-2758-4FFA-B494-678EB8B0201B}">
      <dsp:nvSpPr>
        <dsp:cNvPr id="0" name=""/>
        <dsp:cNvSpPr/>
      </dsp:nvSpPr>
      <dsp:spPr>
        <a:xfrm>
          <a:off x="2570264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2. Ontwikkelen tool</a:t>
          </a:r>
        </a:p>
      </dsp:txBody>
      <dsp:txXfrm>
        <a:off x="3025400" y="0"/>
        <a:ext cx="1940136" cy="910272"/>
      </dsp:txXfrm>
    </dsp:sp>
    <dsp:sp modelId="{EB07A013-4FF2-4116-81D9-0F50E8486E4C}">
      <dsp:nvSpPr>
        <dsp:cNvPr id="0" name=""/>
        <dsp:cNvSpPr/>
      </dsp:nvSpPr>
      <dsp:spPr>
        <a:xfrm>
          <a:off x="5135631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3. Selectie VSV &amp; gebruik tool</a:t>
          </a:r>
        </a:p>
      </dsp:txBody>
      <dsp:txXfrm>
        <a:off x="5590767" y="0"/>
        <a:ext cx="1940136" cy="910272"/>
      </dsp:txXfrm>
    </dsp:sp>
    <dsp:sp modelId="{B2A88586-B1F4-4BD0-AF24-19DD292AA324}">
      <dsp:nvSpPr>
        <dsp:cNvPr id="0" name=""/>
        <dsp:cNvSpPr/>
      </dsp:nvSpPr>
      <dsp:spPr>
        <a:xfrm>
          <a:off x="7700999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4. Evaluatie &amp; Next steps</a:t>
          </a:r>
        </a:p>
      </dsp:txBody>
      <dsp:txXfrm>
        <a:off x="8156135" y="0"/>
        <a:ext cx="1940136" cy="910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BAEAF-9C80-4717-A86A-EF17A5B45A49}">
      <dsp:nvSpPr>
        <dsp:cNvPr id="0" name=""/>
        <dsp:cNvSpPr/>
      </dsp:nvSpPr>
      <dsp:spPr>
        <a:xfrm>
          <a:off x="4896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1. Interviews VSV’s</a:t>
          </a:r>
        </a:p>
      </dsp:txBody>
      <dsp:txXfrm>
        <a:off x="460032" y="0"/>
        <a:ext cx="1940136" cy="910272"/>
      </dsp:txXfrm>
    </dsp:sp>
    <dsp:sp modelId="{39DBCF91-2758-4FFA-B494-678EB8B0201B}">
      <dsp:nvSpPr>
        <dsp:cNvPr id="0" name=""/>
        <dsp:cNvSpPr/>
      </dsp:nvSpPr>
      <dsp:spPr>
        <a:xfrm>
          <a:off x="2570264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2. Ontwikkelen tool</a:t>
          </a:r>
        </a:p>
      </dsp:txBody>
      <dsp:txXfrm>
        <a:off x="3025400" y="0"/>
        <a:ext cx="1940136" cy="910272"/>
      </dsp:txXfrm>
    </dsp:sp>
    <dsp:sp modelId="{EB07A013-4FF2-4116-81D9-0F50E8486E4C}">
      <dsp:nvSpPr>
        <dsp:cNvPr id="0" name=""/>
        <dsp:cNvSpPr/>
      </dsp:nvSpPr>
      <dsp:spPr>
        <a:xfrm>
          <a:off x="5135631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3. Selectie VSV &amp; gebruik tool</a:t>
          </a:r>
        </a:p>
      </dsp:txBody>
      <dsp:txXfrm>
        <a:off x="5590767" y="0"/>
        <a:ext cx="1940136" cy="910272"/>
      </dsp:txXfrm>
    </dsp:sp>
    <dsp:sp modelId="{B2A88586-B1F4-4BD0-AF24-19DD292AA324}">
      <dsp:nvSpPr>
        <dsp:cNvPr id="0" name=""/>
        <dsp:cNvSpPr/>
      </dsp:nvSpPr>
      <dsp:spPr>
        <a:xfrm>
          <a:off x="7700999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4. Evaluatie &amp; Next steps</a:t>
          </a:r>
        </a:p>
      </dsp:txBody>
      <dsp:txXfrm>
        <a:off x="8156135" y="0"/>
        <a:ext cx="1940136" cy="9102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BAEAF-9C80-4717-A86A-EF17A5B45A49}">
      <dsp:nvSpPr>
        <dsp:cNvPr id="0" name=""/>
        <dsp:cNvSpPr/>
      </dsp:nvSpPr>
      <dsp:spPr>
        <a:xfrm>
          <a:off x="4896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1. Interviews VSV’s</a:t>
          </a:r>
        </a:p>
      </dsp:txBody>
      <dsp:txXfrm>
        <a:off x="460032" y="0"/>
        <a:ext cx="1940136" cy="910272"/>
      </dsp:txXfrm>
    </dsp:sp>
    <dsp:sp modelId="{39DBCF91-2758-4FFA-B494-678EB8B0201B}">
      <dsp:nvSpPr>
        <dsp:cNvPr id="0" name=""/>
        <dsp:cNvSpPr/>
      </dsp:nvSpPr>
      <dsp:spPr>
        <a:xfrm>
          <a:off x="2570264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2. Ontwikkelen tool</a:t>
          </a:r>
        </a:p>
      </dsp:txBody>
      <dsp:txXfrm>
        <a:off x="3025400" y="0"/>
        <a:ext cx="1940136" cy="910272"/>
      </dsp:txXfrm>
    </dsp:sp>
    <dsp:sp modelId="{EB07A013-4FF2-4116-81D9-0F50E8486E4C}">
      <dsp:nvSpPr>
        <dsp:cNvPr id="0" name=""/>
        <dsp:cNvSpPr/>
      </dsp:nvSpPr>
      <dsp:spPr>
        <a:xfrm>
          <a:off x="5135631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3. Selectie VSV &amp; gebruik tool</a:t>
          </a:r>
        </a:p>
      </dsp:txBody>
      <dsp:txXfrm>
        <a:off x="5590767" y="0"/>
        <a:ext cx="1940136" cy="910272"/>
      </dsp:txXfrm>
    </dsp:sp>
    <dsp:sp modelId="{B2A88586-B1F4-4BD0-AF24-19DD292AA324}">
      <dsp:nvSpPr>
        <dsp:cNvPr id="0" name=""/>
        <dsp:cNvSpPr/>
      </dsp:nvSpPr>
      <dsp:spPr>
        <a:xfrm>
          <a:off x="7700999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4. Evaluatie &amp; Next steps</a:t>
          </a:r>
        </a:p>
      </dsp:txBody>
      <dsp:txXfrm>
        <a:off x="8156135" y="0"/>
        <a:ext cx="1940136" cy="9102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BAEAF-9C80-4717-A86A-EF17A5B45A49}">
      <dsp:nvSpPr>
        <dsp:cNvPr id="0" name=""/>
        <dsp:cNvSpPr/>
      </dsp:nvSpPr>
      <dsp:spPr>
        <a:xfrm>
          <a:off x="4896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1. Interviews VSV’s</a:t>
          </a:r>
        </a:p>
      </dsp:txBody>
      <dsp:txXfrm>
        <a:off x="460032" y="0"/>
        <a:ext cx="1940136" cy="910272"/>
      </dsp:txXfrm>
    </dsp:sp>
    <dsp:sp modelId="{39DBCF91-2758-4FFA-B494-678EB8B0201B}">
      <dsp:nvSpPr>
        <dsp:cNvPr id="0" name=""/>
        <dsp:cNvSpPr/>
      </dsp:nvSpPr>
      <dsp:spPr>
        <a:xfrm>
          <a:off x="2570264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2. Ontwikkelen tool</a:t>
          </a:r>
        </a:p>
      </dsp:txBody>
      <dsp:txXfrm>
        <a:off x="3025400" y="0"/>
        <a:ext cx="1940136" cy="910272"/>
      </dsp:txXfrm>
    </dsp:sp>
    <dsp:sp modelId="{EB07A013-4FF2-4116-81D9-0F50E8486E4C}">
      <dsp:nvSpPr>
        <dsp:cNvPr id="0" name=""/>
        <dsp:cNvSpPr/>
      </dsp:nvSpPr>
      <dsp:spPr>
        <a:xfrm>
          <a:off x="5135631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3. Selectie VSV &amp; gebruik tool</a:t>
          </a:r>
        </a:p>
      </dsp:txBody>
      <dsp:txXfrm>
        <a:off x="5590767" y="0"/>
        <a:ext cx="1940136" cy="910272"/>
      </dsp:txXfrm>
    </dsp:sp>
    <dsp:sp modelId="{B2A88586-B1F4-4BD0-AF24-19DD292AA324}">
      <dsp:nvSpPr>
        <dsp:cNvPr id="0" name=""/>
        <dsp:cNvSpPr/>
      </dsp:nvSpPr>
      <dsp:spPr>
        <a:xfrm>
          <a:off x="7700999" y="0"/>
          <a:ext cx="2850408" cy="910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4. Evaluatie &amp; Next steps</a:t>
          </a:r>
        </a:p>
      </dsp:txBody>
      <dsp:txXfrm>
        <a:off x="8156135" y="0"/>
        <a:ext cx="1940136" cy="9102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77AB7-D26F-485E-A77D-2F3A045F0C3B}">
      <dsp:nvSpPr>
        <dsp:cNvPr id="0" name=""/>
        <dsp:cNvSpPr/>
      </dsp:nvSpPr>
      <dsp:spPr>
        <a:xfrm>
          <a:off x="767030" y="56085"/>
          <a:ext cx="928131" cy="464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Mensen</a:t>
          </a:r>
        </a:p>
      </dsp:txBody>
      <dsp:txXfrm>
        <a:off x="780622" y="69677"/>
        <a:ext cx="900947" cy="436881"/>
      </dsp:txXfrm>
    </dsp:sp>
    <dsp:sp modelId="{AC1F7A5C-F820-4CFF-9E32-AC793A9C78A3}">
      <dsp:nvSpPr>
        <dsp:cNvPr id="0" name=""/>
        <dsp:cNvSpPr/>
      </dsp:nvSpPr>
      <dsp:spPr>
        <a:xfrm rot="3600000">
          <a:off x="1372256" y="871128"/>
          <a:ext cx="484656" cy="1624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" kern="1200"/>
        </a:p>
      </dsp:txBody>
      <dsp:txXfrm>
        <a:off x="1420983" y="903612"/>
        <a:ext cx="387202" cy="97454"/>
      </dsp:txXfrm>
    </dsp:sp>
    <dsp:sp modelId="{116F966A-E337-4AEB-B39B-BB6E8C41B334}">
      <dsp:nvSpPr>
        <dsp:cNvPr id="0" name=""/>
        <dsp:cNvSpPr/>
      </dsp:nvSpPr>
      <dsp:spPr>
        <a:xfrm>
          <a:off x="1534006" y="1384527"/>
          <a:ext cx="928131" cy="464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Processen</a:t>
          </a:r>
        </a:p>
      </dsp:txBody>
      <dsp:txXfrm>
        <a:off x="1547598" y="1398119"/>
        <a:ext cx="900947" cy="436881"/>
      </dsp:txXfrm>
    </dsp:sp>
    <dsp:sp modelId="{54A437AB-B3FF-4C8D-BB46-FF850864BFA2}">
      <dsp:nvSpPr>
        <dsp:cNvPr id="0" name=""/>
        <dsp:cNvSpPr/>
      </dsp:nvSpPr>
      <dsp:spPr>
        <a:xfrm rot="10800000">
          <a:off x="988768" y="1535348"/>
          <a:ext cx="484656" cy="1624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" kern="1200"/>
        </a:p>
      </dsp:txBody>
      <dsp:txXfrm rot="10800000">
        <a:off x="1037495" y="1567832"/>
        <a:ext cx="387202" cy="97454"/>
      </dsp:txXfrm>
    </dsp:sp>
    <dsp:sp modelId="{6C3296F5-B33C-4755-808E-931EBD034941}">
      <dsp:nvSpPr>
        <dsp:cNvPr id="0" name=""/>
        <dsp:cNvSpPr/>
      </dsp:nvSpPr>
      <dsp:spPr>
        <a:xfrm>
          <a:off x="54" y="1384527"/>
          <a:ext cx="928131" cy="464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Tools</a:t>
          </a:r>
        </a:p>
      </dsp:txBody>
      <dsp:txXfrm>
        <a:off x="13646" y="1398119"/>
        <a:ext cx="900947" cy="436881"/>
      </dsp:txXfrm>
    </dsp:sp>
    <dsp:sp modelId="{BC99520D-1398-4427-8B49-3488E42E4957}">
      <dsp:nvSpPr>
        <dsp:cNvPr id="0" name=""/>
        <dsp:cNvSpPr/>
      </dsp:nvSpPr>
      <dsp:spPr>
        <a:xfrm rot="18000000">
          <a:off x="605280" y="871128"/>
          <a:ext cx="484656" cy="1624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" kern="1200"/>
        </a:p>
      </dsp:txBody>
      <dsp:txXfrm>
        <a:off x="654007" y="903612"/>
        <a:ext cx="387202" cy="97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975D7-0D71-1A44-AB55-BCA4AEE1CA1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8E8BC-7AF6-BB43-8E5D-DBA1D914B8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82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9E23-D340-B44E-8D08-F35662527FE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1F31-B385-814A-B7B3-613ADCB0DB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37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49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Stap</a:t>
            </a:r>
            <a:r>
              <a:rPr lang="en-US" dirty="0"/>
              <a:t> 3 </a:t>
            </a:r>
            <a:r>
              <a:rPr lang="en-US" dirty="0" err="1"/>
              <a:t>Selectie</a:t>
            </a:r>
            <a:r>
              <a:rPr lang="en-US" dirty="0"/>
              <a:t> van VSV’s; </a:t>
            </a:r>
          </a:p>
          <a:p>
            <a:r>
              <a:rPr lang="en-US" dirty="0"/>
              <a:t>Er is </a:t>
            </a:r>
            <a:r>
              <a:rPr lang="en-US" dirty="0" err="1"/>
              <a:t>gepoogd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houden</a:t>
            </a:r>
            <a:r>
              <a:rPr lang="en-US" dirty="0"/>
              <a:t> met </a:t>
            </a:r>
            <a:r>
              <a:rPr lang="en-US" dirty="0" err="1"/>
              <a:t>praktijkvariatie</a:t>
            </a:r>
            <a:r>
              <a:rPr lang="en-US" dirty="0"/>
              <a:t> door VSV’s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benaderen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verdeling</a:t>
            </a:r>
            <a:r>
              <a:rPr lang="en-US" dirty="0"/>
              <a:t> </a:t>
            </a:r>
            <a:r>
              <a:rPr lang="en-US" dirty="0" err="1"/>
              <a:t>obv</a:t>
            </a:r>
            <a:r>
              <a:rPr lang="en-US" dirty="0"/>
              <a:t> type </a:t>
            </a:r>
            <a:r>
              <a:rPr lang="en-US" dirty="0" err="1"/>
              <a:t>ziekenhuis</a:t>
            </a:r>
            <a:r>
              <a:rPr lang="en-US" dirty="0"/>
              <a:t> (</a:t>
            </a:r>
            <a:r>
              <a:rPr lang="en-US" dirty="0" err="1"/>
              <a:t>academisch</a:t>
            </a:r>
            <a:r>
              <a:rPr lang="en-US" dirty="0"/>
              <a:t>, </a:t>
            </a:r>
            <a:r>
              <a:rPr lang="en-US" dirty="0" err="1"/>
              <a:t>opleidingskliniek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opleidingskliniek</a:t>
            </a:r>
            <a:r>
              <a:rPr lang="en-US" dirty="0"/>
              <a:t>), </a:t>
            </a:r>
            <a:r>
              <a:rPr lang="en-US" dirty="0" err="1"/>
              <a:t>verschil</a:t>
            </a:r>
            <a:r>
              <a:rPr lang="en-US" dirty="0"/>
              <a:t> in </a:t>
            </a:r>
            <a:r>
              <a:rPr lang="en-US" dirty="0" err="1"/>
              <a:t>fluxus</a:t>
            </a:r>
            <a:r>
              <a:rPr lang="en-US" dirty="0"/>
              <a:t> </a:t>
            </a:r>
            <a:r>
              <a:rPr lang="en-US" dirty="0" err="1"/>
              <a:t>uitkomsten</a:t>
            </a:r>
            <a:r>
              <a:rPr lang="en-US" dirty="0"/>
              <a:t> (</a:t>
            </a:r>
            <a:r>
              <a:rPr lang="en-US" dirty="0" err="1"/>
              <a:t>boven</a:t>
            </a:r>
            <a:r>
              <a:rPr lang="en-US" dirty="0"/>
              <a:t>, </a:t>
            </a: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op </a:t>
            </a:r>
            <a:r>
              <a:rPr lang="en-US" dirty="0" err="1"/>
              <a:t>landelijk</a:t>
            </a:r>
            <a:r>
              <a:rPr lang="en-US" dirty="0"/>
              <a:t> </a:t>
            </a:r>
            <a:r>
              <a:rPr lang="en-US" dirty="0" err="1"/>
              <a:t>gemiddelde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geografische</a:t>
            </a:r>
            <a:r>
              <a:rPr lang="en-US" dirty="0"/>
              <a:t> </a:t>
            </a:r>
            <a:r>
              <a:rPr lang="en-US" dirty="0" err="1"/>
              <a:t>verdeling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bespreking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/>
              <a:t>georganiseerd</a:t>
            </a:r>
            <a:r>
              <a:rPr lang="en-US" dirty="0"/>
              <a:t> door het VSV </a:t>
            </a:r>
            <a:r>
              <a:rPr lang="en-US" dirty="0" err="1"/>
              <a:t>waarbij</a:t>
            </a:r>
            <a:r>
              <a:rPr lang="en-US" dirty="0"/>
              <a:t> (in de </a:t>
            </a:r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gevallen</a:t>
            </a:r>
            <a:r>
              <a:rPr lang="en-US" dirty="0"/>
              <a:t>) alle </a:t>
            </a:r>
            <a:r>
              <a:rPr lang="en-US" dirty="0" err="1"/>
              <a:t>betrokkenen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verloskundige</a:t>
            </a:r>
            <a:r>
              <a:rPr lang="en-US" dirty="0"/>
              <a:t> </a:t>
            </a:r>
            <a:r>
              <a:rPr lang="en-US" dirty="0" err="1"/>
              <a:t>zorgketen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</a:t>
            </a:r>
            <a:r>
              <a:rPr lang="en-US" dirty="0" err="1"/>
              <a:t>uitgenodigd</a:t>
            </a:r>
            <a:r>
              <a:rPr lang="en-US" dirty="0"/>
              <a:t> (</a:t>
            </a:r>
            <a:r>
              <a:rPr lang="en-US" dirty="0" err="1"/>
              <a:t>klin</a:t>
            </a:r>
            <a:r>
              <a:rPr lang="en-US" dirty="0"/>
              <a:t>. </a:t>
            </a:r>
            <a:r>
              <a:rPr lang="en-US" dirty="0" err="1"/>
              <a:t>Vlk</a:t>
            </a:r>
            <a:r>
              <a:rPr lang="en-US" dirty="0"/>
              <a:t>, 1e </a:t>
            </a:r>
            <a:r>
              <a:rPr lang="en-US" dirty="0" err="1"/>
              <a:t>lijn</a:t>
            </a:r>
            <a:r>
              <a:rPr lang="en-US" dirty="0"/>
              <a:t>, </a:t>
            </a:r>
            <a:r>
              <a:rPr lang="en-US" dirty="0" err="1"/>
              <a:t>aios</a:t>
            </a:r>
            <a:r>
              <a:rPr lang="en-US" dirty="0"/>
              <a:t>/gyn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anaesthesie</a:t>
            </a:r>
            <a:r>
              <a:rPr lang="en-US" dirty="0"/>
              <a:t>).</a:t>
            </a:r>
          </a:p>
          <a:p>
            <a:r>
              <a:rPr lang="en-US" dirty="0"/>
              <a:t>Per </a:t>
            </a:r>
            <a:r>
              <a:rPr lang="en-US" dirty="0" err="1"/>
              <a:t>sessie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ongeveer</a:t>
            </a:r>
            <a:r>
              <a:rPr lang="en-US" dirty="0"/>
              <a:t> 5-10 casus door de </a:t>
            </a:r>
            <a:r>
              <a:rPr lang="en-US" dirty="0" err="1"/>
              <a:t>aanwezigen</a:t>
            </a:r>
            <a:r>
              <a:rPr lang="en-US" dirty="0"/>
              <a:t> </a:t>
            </a:r>
            <a:r>
              <a:rPr lang="en-US" dirty="0" err="1"/>
              <a:t>ingevuld</a:t>
            </a:r>
            <a:r>
              <a:rPr lang="en-US" dirty="0"/>
              <a:t> in het online </a:t>
            </a:r>
            <a:r>
              <a:rPr lang="en-US" dirty="0" err="1"/>
              <a:t>formulier</a:t>
            </a:r>
            <a:r>
              <a:rPr lang="en-US" dirty="0"/>
              <a:t>.</a:t>
            </a:r>
          </a:p>
          <a:p>
            <a:r>
              <a:rPr lang="en-US" dirty="0" err="1"/>
              <a:t>Aansluitend</a:t>
            </a:r>
            <a:r>
              <a:rPr lang="en-US" dirty="0"/>
              <a:t> warden </a:t>
            </a:r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bevindingen</a:t>
            </a:r>
            <a:r>
              <a:rPr lang="en-US" dirty="0"/>
              <a:t> </a:t>
            </a:r>
            <a:r>
              <a:rPr lang="en-US" dirty="0" err="1"/>
              <a:t>plenair</a:t>
            </a:r>
            <a:r>
              <a:rPr lang="en-US" dirty="0"/>
              <a:t> </a:t>
            </a:r>
            <a:r>
              <a:rPr lang="en-US" dirty="0" err="1"/>
              <a:t>besproken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leidde</a:t>
            </a:r>
            <a:r>
              <a:rPr lang="en-US" dirty="0"/>
              <a:t> tot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resultaten</a:t>
            </a:r>
            <a:r>
              <a:rPr lang="en-US" dirty="0"/>
              <a:t>/</a:t>
            </a:r>
            <a:r>
              <a:rPr lang="en-US" dirty="0" err="1"/>
              <a:t>uitkomsten</a:t>
            </a:r>
            <a:r>
              <a:rPr lang="en-US" dirty="0"/>
              <a:t>; </a:t>
            </a:r>
          </a:p>
          <a:p>
            <a:r>
              <a:rPr lang="en-US" dirty="0" err="1"/>
              <a:t>Uiteindelijk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7 VSV’s </a:t>
            </a:r>
            <a:r>
              <a:rPr lang="en-US" dirty="0" err="1"/>
              <a:t>meegedaan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project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66 casus met </a:t>
            </a:r>
            <a:r>
              <a:rPr lang="en-US" dirty="0" err="1"/>
              <a:t>fluxus</a:t>
            </a:r>
            <a:r>
              <a:rPr lang="en-US" dirty="0"/>
              <a:t> </a:t>
            </a:r>
            <a:r>
              <a:rPr lang="en-US" dirty="0" err="1"/>
              <a:t>ingevuld</a:t>
            </a:r>
            <a:r>
              <a:rPr lang="en-US" dirty="0"/>
              <a:t> in de tool. </a:t>
            </a:r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deelnemende</a:t>
            </a:r>
            <a:r>
              <a:rPr lang="en-US" dirty="0"/>
              <a:t> VSV’s </a:t>
            </a:r>
            <a:r>
              <a:rPr lang="en-US" dirty="0" err="1"/>
              <a:t>vonden</a:t>
            </a:r>
            <a:r>
              <a:rPr lang="en-US" dirty="0"/>
              <a:t> het </a:t>
            </a:r>
            <a:r>
              <a:rPr lang="en-US" dirty="0" err="1"/>
              <a:t>invullen</a:t>
            </a:r>
            <a:r>
              <a:rPr lang="en-US" dirty="0"/>
              <a:t> </a:t>
            </a:r>
            <a:r>
              <a:rPr lang="en-US" dirty="0" err="1"/>
              <a:t>tijdsintensief</a:t>
            </a:r>
            <a:r>
              <a:rPr lang="en-US" dirty="0"/>
              <a:t>.</a:t>
            </a:r>
          </a:p>
          <a:p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kant</a:t>
            </a:r>
            <a:r>
              <a:rPr lang="en-US" dirty="0"/>
              <a:t> </a:t>
            </a:r>
            <a:r>
              <a:rPr lang="en-US" dirty="0" err="1"/>
              <a:t>gaf</a:t>
            </a:r>
            <a:r>
              <a:rPr lang="en-US" dirty="0"/>
              <a:t> </a:t>
            </a:r>
            <a:r>
              <a:rPr lang="en-US" dirty="0" err="1"/>
              <a:t>juist</a:t>
            </a:r>
            <a:r>
              <a:rPr lang="en-US" dirty="0"/>
              <a:t> het </a:t>
            </a:r>
            <a:r>
              <a:rPr lang="en-US" i="0" u="none" dirty="0" err="1"/>
              <a:t>invullen</a:t>
            </a:r>
            <a:r>
              <a:rPr lang="en-US" i="0" u="none" dirty="0"/>
              <a:t> </a:t>
            </a:r>
            <a:r>
              <a:rPr lang="en-US" dirty="0" err="1"/>
              <a:t>inzicht</a:t>
            </a:r>
            <a:r>
              <a:rPr lang="en-US" dirty="0"/>
              <a:t> in de </a:t>
            </a:r>
            <a:r>
              <a:rPr lang="en-US" dirty="0" err="1"/>
              <a:t>geleverde</a:t>
            </a:r>
            <a:r>
              <a:rPr lang="en-US" dirty="0"/>
              <a:t>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levered </a:t>
            </a:r>
            <a:r>
              <a:rPr lang="en-US" dirty="0" err="1"/>
              <a:t>discussie</a:t>
            </a:r>
            <a:r>
              <a:rPr lang="en-US" dirty="0"/>
              <a:t> op over de </a:t>
            </a:r>
            <a:r>
              <a:rPr lang="en-US" dirty="0" err="1"/>
              <a:t>geleverde</a:t>
            </a:r>
            <a:r>
              <a:rPr lang="en-US" dirty="0"/>
              <a:t> </a:t>
            </a:r>
            <a:r>
              <a:rPr lang="en-US" dirty="0" err="1"/>
              <a:t>zorg</a:t>
            </a:r>
            <a:r>
              <a:rPr lang="en-US" dirty="0"/>
              <a:t>.</a:t>
            </a:r>
          </a:p>
          <a:p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voorbeelden</a:t>
            </a:r>
            <a:r>
              <a:rPr lang="en-US" dirty="0"/>
              <a:t>; </a:t>
            </a:r>
          </a:p>
          <a:p>
            <a:r>
              <a:rPr lang="en-US" dirty="0" err="1"/>
              <a:t>Een</a:t>
            </a:r>
            <a:r>
              <a:rPr lang="en-US" dirty="0"/>
              <a:t> VSV </a:t>
            </a:r>
            <a:r>
              <a:rPr lang="en-US" dirty="0" err="1"/>
              <a:t>kreeg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inzicht</a:t>
            </a:r>
            <a:r>
              <a:rPr lang="en-US" dirty="0"/>
              <a:t> in de </a:t>
            </a:r>
            <a:r>
              <a:rPr lang="en-US" dirty="0" err="1"/>
              <a:t>regelmaat</a:t>
            </a:r>
            <a:r>
              <a:rPr lang="en-US" dirty="0"/>
              <a:t> van </a:t>
            </a:r>
            <a:r>
              <a:rPr lang="en-US" dirty="0" err="1"/>
              <a:t>afwijken</a:t>
            </a:r>
            <a:r>
              <a:rPr lang="en-US" dirty="0"/>
              <a:t> van </a:t>
            </a:r>
            <a:r>
              <a:rPr lang="en-US" dirty="0" err="1"/>
              <a:t>werkafspraken</a:t>
            </a:r>
            <a:r>
              <a:rPr lang="en-US" dirty="0"/>
              <a:t> </a:t>
            </a:r>
            <a:r>
              <a:rPr lang="en-US" dirty="0" err="1"/>
              <a:t>Bv</a:t>
            </a:r>
            <a:r>
              <a:rPr lang="en-US" dirty="0"/>
              <a:t>. hoe lang </a:t>
            </a:r>
            <a:r>
              <a:rPr lang="en-US" dirty="0" err="1"/>
              <a:t>gewacht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tot </a:t>
            </a:r>
            <a:r>
              <a:rPr lang="en-US" dirty="0" err="1"/>
              <a:t>aanmelden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MPV. </a:t>
            </a:r>
          </a:p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</a:t>
            </a:r>
            <a:r>
              <a:rPr lang="en-US" dirty="0"/>
              <a:t> VSV </a:t>
            </a:r>
            <a:r>
              <a:rPr lang="en-US" dirty="0" err="1"/>
              <a:t>raakte</a:t>
            </a:r>
            <a:r>
              <a:rPr lang="en-US" dirty="0"/>
              <a:t> in </a:t>
            </a:r>
            <a:r>
              <a:rPr lang="en-US" dirty="0" err="1"/>
              <a:t>discussie</a:t>
            </a:r>
            <a:r>
              <a:rPr lang="en-US" dirty="0"/>
              <a:t> over routines </a:t>
            </a:r>
            <a:r>
              <a:rPr lang="en-US" dirty="0" err="1"/>
              <a:t>zoals</a:t>
            </a:r>
            <a:r>
              <a:rPr lang="en-US" dirty="0"/>
              <a:t> het </a:t>
            </a:r>
            <a:r>
              <a:rPr lang="en-US" dirty="0" err="1"/>
              <a:t>overtillen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verlosbed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OK bed, met </a:t>
            </a:r>
            <a:r>
              <a:rPr lang="en-US" dirty="0" err="1"/>
              <a:t>onnodig</a:t>
            </a:r>
            <a:r>
              <a:rPr lang="en-US" dirty="0"/>
              <a:t> </a:t>
            </a:r>
            <a:r>
              <a:rPr lang="en-US" dirty="0" err="1"/>
              <a:t>tijdverlies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gevolg</a:t>
            </a:r>
            <a:r>
              <a:rPr lang="en-US" dirty="0"/>
              <a:t>.</a:t>
            </a:r>
          </a:p>
          <a:p>
            <a:r>
              <a:rPr lang="en-US" dirty="0"/>
              <a:t>Of </a:t>
            </a:r>
            <a:r>
              <a:rPr lang="en-US" dirty="0" err="1"/>
              <a:t>een</a:t>
            </a:r>
            <a:r>
              <a:rPr lang="en-US" dirty="0"/>
              <a:t> VSV </a:t>
            </a:r>
            <a:r>
              <a:rPr lang="en-US" dirty="0" err="1"/>
              <a:t>waarbij</a:t>
            </a:r>
            <a:r>
              <a:rPr lang="en-US" dirty="0"/>
              <a:t> de </a:t>
            </a:r>
            <a:r>
              <a:rPr lang="en-US" dirty="0" err="1"/>
              <a:t>syntocinon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/>
              <a:t>gestopt</a:t>
            </a:r>
            <a:r>
              <a:rPr lang="en-US" dirty="0"/>
              <a:t> om de </a:t>
            </a:r>
            <a:r>
              <a:rPr lang="en-US" dirty="0" err="1"/>
              <a:t>tranexaminezuur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over 1 </a:t>
            </a:r>
            <a:r>
              <a:rPr lang="en-US" dirty="0" err="1"/>
              <a:t>lijn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mogen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Verder</a:t>
            </a:r>
            <a:r>
              <a:rPr lang="en-US" dirty="0"/>
              <a:t> </a:t>
            </a:r>
            <a:r>
              <a:rPr lang="en-US" dirty="0" err="1"/>
              <a:t>kwamen</a:t>
            </a:r>
            <a:r>
              <a:rPr lang="en-US" dirty="0"/>
              <a:t> </a:t>
            </a:r>
            <a:r>
              <a:rPr lang="en-US" dirty="0" err="1"/>
              <a:t>bijna</a:t>
            </a:r>
            <a:r>
              <a:rPr lang="en-US" dirty="0"/>
              <a:t> alle VSV’s </a:t>
            </a:r>
            <a:r>
              <a:rPr lang="en-US" dirty="0" err="1"/>
              <a:t>kwamen</a:t>
            </a:r>
            <a:r>
              <a:rPr lang="en-US" dirty="0"/>
              <a:t> tot 2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inzichten</a:t>
            </a:r>
            <a:r>
              <a:rPr lang="en-US" dirty="0"/>
              <a:t>;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Registratie</a:t>
            </a:r>
            <a:r>
              <a:rPr lang="en-US" dirty="0"/>
              <a:t> is </a:t>
            </a:r>
            <a:r>
              <a:rPr lang="en-US" dirty="0" err="1"/>
              <a:t>doorgaans</a:t>
            </a:r>
            <a:r>
              <a:rPr lang="en-US" dirty="0"/>
              <a:t> </a:t>
            </a:r>
            <a:r>
              <a:rPr lang="en-US" dirty="0" err="1"/>
              <a:t>dramatisch</a:t>
            </a:r>
            <a:r>
              <a:rPr lang="en-US" dirty="0"/>
              <a:t>; lang </a:t>
            </a:r>
            <a:r>
              <a:rPr lang="en-US" dirty="0" err="1"/>
              <a:t>leve</a:t>
            </a:r>
            <a:r>
              <a:rPr lang="en-US" dirty="0"/>
              <a:t> de </a:t>
            </a:r>
            <a:r>
              <a:rPr lang="en-US" dirty="0" err="1"/>
              <a:t>verpleegkundige</a:t>
            </a:r>
            <a:r>
              <a:rPr lang="en-US" dirty="0"/>
              <a:t> </a:t>
            </a:r>
            <a:r>
              <a:rPr lang="en-US" dirty="0" err="1"/>
              <a:t>notities</a:t>
            </a:r>
            <a:r>
              <a:rPr lang="en-US" dirty="0"/>
              <a:t>!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er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sprake</a:t>
            </a:r>
            <a:r>
              <a:rPr lang="en-US" dirty="0"/>
              <a:t> is van delay </a:t>
            </a:r>
            <a:r>
              <a:rPr lang="en-US" dirty="0" err="1"/>
              <a:t>tav</a:t>
            </a:r>
            <a:r>
              <a:rPr lang="en-US" dirty="0"/>
              <a:t> </a:t>
            </a:r>
            <a:r>
              <a:rPr lang="en-US" dirty="0" err="1"/>
              <a:t>interventies</a:t>
            </a:r>
            <a:r>
              <a:rPr lang="en-US" dirty="0"/>
              <a:t>; “we </a:t>
            </a:r>
            <a:r>
              <a:rPr lang="en-US" dirty="0" err="1"/>
              <a:t>denken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maar </a:t>
            </a:r>
            <a:r>
              <a:rPr lang="en-US" dirty="0" err="1"/>
              <a:t>als</a:t>
            </a:r>
            <a:r>
              <a:rPr lang="en-US" dirty="0"/>
              <a:t> je de </a:t>
            </a:r>
            <a:r>
              <a:rPr lang="en-US" dirty="0" err="1"/>
              <a:t>tijden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rij</a:t>
            </a:r>
            <a:r>
              <a:rPr lang="en-US" dirty="0"/>
              <a:t> </a:t>
            </a:r>
            <a:r>
              <a:rPr lang="en-US" dirty="0" err="1"/>
              <a:t>zet</a:t>
            </a:r>
            <a:r>
              <a:rPr lang="en-US" dirty="0"/>
              <a:t> dan </a:t>
            </a:r>
            <a:r>
              <a:rPr lang="en-US" dirty="0" err="1"/>
              <a:t>duurt</a:t>
            </a:r>
            <a:r>
              <a:rPr lang="en-US" dirty="0"/>
              <a:t> het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allemaal</a:t>
            </a:r>
            <a:r>
              <a:rPr lang="en-US" dirty="0"/>
              <a:t> net wat </a:t>
            </a:r>
            <a:r>
              <a:rPr lang="en-US" dirty="0" err="1"/>
              <a:t>te</a:t>
            </a:r>
            <a:r>
              <a:rPr lang="en-US" dirty="0"/>
              <a:t> lang….”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bevinden</a:t>
            </a:r>
            <a:r>
              <a:rPr lang="en-US" dirty="0"/>
              <a:t> we </a:t>
            </a:r>
            <a:r>
              <a:rPr lang="en-US" dirty="0" err="1"/>
              <a:t>ons</a:t>
            </a:r>
            <a:r>
              <a:rPr lang="en-US" dirty="0"/>
              <a:t> nu;</a:t>
            </a:r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evaluaties</a:t>
            </a:r>
            <a:r>
              <a:rPr lang="en-US" dirty="0"/>
              <a:t> van de VSV’s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verzameld</a:t>
            </a:r>
            <a:r>
              <a:rPr lang="en-US" dirty="0"/>
              <a:t>. </a:t>
            </a:r>
          </a:p>
          <a:p>
            <a:r>
              <a:rPr lang="en-US" dirty="0"/>
              <a:t>De rapportage van de </a:t>
            </a:r>
            <a:r>
              <a:rPr lang="en-US" dirty="0" err="1"/>
              <a:t>bevindingen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aanbevelingen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afgerond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aanpak</a:t>
            </a:r>
            <a:r>
              <a:rPr lang="en-US" dirty="0"/>
              <a:t> van het project is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lezen</a:t>
            </a:r>
            <a:r>
              <a:rPr lang="en-US" dirty="0"/>
              <a:t> in het xxx </a:t>
            </a:r>
            <a:r>
              <a:rPr lang="en-US" dirty="0" err="1"/>
              <a:t>nummer</a:t>
            </a:r>
            <a:r>
              <a:rPr lang="en-US" dirty="0"/>
              <a:t> van het NTOG.</a:t>
            </a:r>
          </a:p>
          <a:p>
            <a:r>
              <a:rPr lang="en-US" dirty="0" err="1"/>
              <a:t>Projectgroep</a:t>
            </a:r>
            <a:r>
              <a:rPr lang="en-US" dirty="0"/>
              <a:t> is </a:t>
            </a:r>
            <a:r>
              <a:rPr lang="en-US" dirty="0" err="1"/>
              <a:t>gekomen</a:t>
            </a:r>
            <a:r>
              <a:rPr lang="en-US" dirty="0"/>
              <a:t> tot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aanbevelingen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0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Nogmaals samenvatting van bevindingen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18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VSV kan hier morgen mee aan de slag!</a:t>
            </a:r>
          </a:p>
          <a:p>
            <a:r>
              <a:rPr lang="nl-NL" dirty="0"/>
              <a:t>Inlog via </a:t>
            </a:r>
            <a:r>
              <a:rPr lang="nl-NL" dirty="0" err="1"/>
              <a:t>Perined</a:t>
            </a:r>
            <a:r>
              <a:rPr lang="nl-NL" dirty="0"/>
              <a:t> te verkrijgen. </a:t>
            </a:r>
          </a:p>
          <a:p>
            <a:endParaRPr lang="nl-NL" dirty="0"/>
          </a:p>
          <a:p>
            <a:r>
              <a:rPr lang="nl-NL" dirty="0"/>
              <a:t>NVOG: kwaliteits visie is getoetst en lijkt goed te bevallen. </a:t>
            </a:r>
          </a:p>
          <a:p>
            <a:endParaRPr lang="nl-NL" dirty="0"/>
          </a:p>
          <a:p>
            <a:r>
              <a:rPr lang="nl-NL" dirty="0"/>
              <a:t>Blijf inspireren, want kwaliteit hoeft helemaal niet stoffig te zijn!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17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B3C9ACC-CA85-4C67-89AA-DA115A939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689A0E2-0BF8-4049-BB10-F288C99D2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73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2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sessie</a:t>
            </a:r>
            <a:r>
              <a:rPr lang="en-US" dirty="0"/>
              <a:t> </a:t>
            </a:r>
            <a:r>
              <a:rPr lang="en-US" dirty="0" err="1"/>
              <a:t>klaar</a:t>
            </a:r>
            <a:r>
              <a:rPr lang="en-US" dirty="0"/>
              <a:t> is dan </a:t>
            </a:r>
            <a:r>
              <a:rPr lang="en-US" dirty="0" err="1"/>
              <a:t>weten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….</a:t>
            </a:r>
          </a:p>
          <a:p>
            <a:endParaRPr lang="en-US" dirty="0"/>
          </a:p>
          <a:p>
            <a:r>
              <a:rPr lang="en-US" dirty="0"/>
              <a:t>Wat de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visie</a:t>
            </a:r>
            <a:r>
              <a:rPr lang="en-US" dirty="0"/>
              <a:t> op </a:t>
            </a:r>
            <a:r>
              <a:rPr lang="en-US" dirty="0" err="1"/>
              <a:t>kwaliteit</a:t>
            </a:r>
            <a:r>
              <a:rPr lang="en-US" dirty="0"/>
              <a:t> is van de NVOG</a:t>
            </a:r>
          </a:p>
          <a:p>
            <a:r>
              <a:rPr lang="en-US" dirty="0"/>
              <a:t>Hoe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VSV’s die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visie</a:t>
            </a:r>
            <a:r>
              <a:rPr lang="en-US" dirty="0"/>
              <a:t> in de </a:t>
            </a:r>
            <a:r>
              <a:rPr lang="en-US" dirty="0" err="1"/>
              <a:t>praktijk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gedracht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rondom</a:t>
            </a:r>
            <a:r>
              <a:rPr lang="en-US" dirty="0"/>
              <a:t> </a:t>
            </a:r>
            <a:r>
              <a:rPr lang="en-US" dirty="0" err="1"/>
              <a:t>fluxus</a:t>
            </a:r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hoe </a:t>
            </a:r>
            <a:r>
              <a:rPr lang="en-US" dirty="0" err="1"/>
              <a:t>jij</a:t>
            </a:r>
            <a:r>
              <a:rPr lang="en-US" dirty="0"/>
              <a:t> met 6 </a:t>
            </a:r>
            <a:r>
              <a:rPr lang="en-US" dirty="0" err="1"/>
              <a:t>uur</a:t>
            </a:r>
            <a:r>
              <a:rPr lang="en-US" dirty="0"/>
              <a:t> per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je eigen VSV </a:t>
            </a:r>
            <a:r>
              <a:rPr lang="en-US" dirty="0" err="1"/>
              <a:t>betere</a:t>
            </a:r>
            <a:r>
              <a:rPr lang="en-US" dirty="0"/>
              <a:t>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leveren</a:t>
            </a:r>
            <a:r>
              <a:rPr lang="en-US" dirty="0"/>
              <a:t>!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Visitatie</a:t>
            </a:r>
            <a:r>
              <a:rPr lang="en-US" dirty="0"/>
              <a:t> – Audit- PDCA </a:t>
            </a:r>
            <a:r>
              <a:rPr lang="en-US" dirty="0" err="1"/>
              <a:t>cyclus</a:t>
            </a:r>
            <a:r>
              <a:rPr lang="en-US" dirty="0"/>
              <a:t> - NPS scores – </a:t>
            </a:r>
            <a:r>
              <a:rPr lang="en-US" dirty="0" err="1"/>
              <a:t>Protocollen</a:t>
            </a:r>
            <a:r>
              <a:rPr lang="en-US" dirty="0"/>
              <a:t> – </a:t>
            </a:r>
            <a:r>
              <a:rPr lang="en-US" dirty="0" err="1"/>
              <a:t>Kwaliteitspaspoort</a:t>
            </a:r>
            <a:r>
              <a:rPr lang="en-US" dirty="0"/>
              <a:t> – </a:t>
            </a:r>
            <a:r>
              <a:rPr lang="en-US" dirty="0" err="1"/>
              <a:t>registratie</a:t>
            </a:r>
            <a:r>
              <a:rPr lang="en-US" dirty="0"/>
              <a:t> – </a:t>
            </a:r>
            <a:r>
              <a:rPr lang="en-US" dirty="0" err="1"/>
              <a:t>verantwoorden</a:t>
            </a:r>
            <a:r>
              <a:rPr lang="en-US" dirty="0"/>
              <a:t> – VIM/DMC </a:t>
            </a:r>
            <a:r>
              <a:rPr lang="en-US" dirty="0" err="1"/>
              <a:t>meldingen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Safety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 err="1"/>
              <a:t>Veiligheid</a:t>
            </a:r>
            <a:r>
              <a:rPr lang="en-US" dirty="0"/>
              <a:t>, </a:t>
            </a:r>
            <a:r>
              <a:rPr lang="en-US" dirty="0" err="1"/>
              <a:t>richtlijnen</a:t>
            </a:r>
            <a:r>
              <a:rPr lang="en-US" dirty="0"/>
              <a:t>, audits, </a:t>
            </a:r>
            <a:r>
              <a:rPr lang="en-US" dirty="0" err="1"/>
              <a:t>verbetering</a:t>
            </a:r>
            <a:r>
              <a:rPr lang="en-US" dirty="0"/>
              <a:t>, best </a:t>
            </a:r>
            <a:r>
              <a:rPr lang="en-US" dirty="0" err="1"/>
              <a:t>mogelijke</a:t>
            </a:r>
            <a:r>
              <a:rPr lang="en-US" dirty="0"/>
              <a:t> </a:t>
            </a:r>
            <a:r>
              <a:rPr lang="en-US" dirty="0" err="1"/>
              <a:t>zorg</a:t>
            </a:r>
            <a:r>
              <a:rPr lang="en-US" dirty="0"/>
              <a:t>, </a:t>
            </a:r>
            <a:r>
              <a:rPr lang="en-US" dirty="0" err="1"/>
              <a:t>gedeelde</a:t>
            </a:r>
            <a:r>
              <a:rPr lang="en-US" dirty="0"/>
              <a:t> </a:t>
            </a:r>
            <a:r>
              <a:rPr lang="en-US" dirty="0" err="1"/>
              <a:t>besluitvorming</a:t>
            </a:r>
            <a:r>
              <a:rPr lang="en-US" dirty="0"/>
              <a:t>, </a:t>
            </a:r>
            <a:r>
              <a:rPr lang="en-US" dirty="0" err="1"/>
              <a:t>spiegelinformatie</a:t>
            </a:r>
            <a:r>
              <a:rPr lang="en-US" dirty="0"/>
              <a:t>, (</a:t>
            </a:r>
            <a:r>
              <a:rPr lang="en-US" dirty="0" err="1"/>
              <a:t>verplichte</a:t>
            </a:r>
            <a:r>
              <a:rPr lang="en-US" dirty="0"/>
              <a:t> / </a:t>
            </a:r>
            <a:r>
              <a:rPr lang="en-US" dirty="0" err="1"/>
              <a:t>nutteloze</a:t>
            </a:r>
            <a:r>
              <a:rPr lang="en-US" dirty="0"/>
              <a:t>) </a:t>
            </a:r>
            <a:r>
              <a:rPr lang="en-US" dirty="0" err="1"/>
              <a:t>administratieve</a:t>
            </a:r>
            <a:r>
              <a:rPr lang="en-US" dirty="0"/>
              <a:t> last, </a:t>
            </a:r>
            <a:r>
              <a:rPr lang="en-US" dirty="0" err="1"/>
              <a:t>strakke</a:t>
            </a:r>
            <a:r>
              <a:rPr lang="en-US" dirty="0"/>
              <a:t> </a:t>
            </a:r>
            <a:r>
              <a:rPr lang="en-US" dirty="0" err="1"/>
              <a:t>kaders</a:t>
            </a:r>
            <a:r>
              <a:rPr lang="en-US" dirty="0"/>
              <a:t>, </a:t>
            </a:r>
            <a:r>
              <a:rPr lang="en-US" dirty="0" err="1"/>
              <a:t>tijdverspilling</a:t>
            </a:r>
            <a:r>
              <a:rPr lang="en-US" dirty="0"/>
              <a:t>, </a:t>
            </a:r>
            <a:r>
              <a:rPr lang="en-US" dirty="0" err="1"/>
              <a:t>onleesbare</a:t>
            </a:r>
            <a:r>
              <a:rPr lang="en-US" dirty="0"/>
              <a:t> </a:t>
            </a:r>
            <a:r>
              <a:rPr lang="en-US" dirty="0" err="1"/>
              <a:t>richtlijnen</a:t>
            </a:r>
            <a:r>
              <a:rPr lang="en-US" dirty="0"/>
              <a:t>, (</a:t>
            </a:r>
            <a:r>
              <a:rPr lang="en-US" dirty="0" err="1"/>
              <a:t>eindeloze</a:t>
            </a:r>
            <a:r>
              <a:rPr lang="en-US" dirty="0"/>
              <a:t>) </a:t>
            </a:r>
            <a:r>
              <a:rPr lang="en-US" dirty="0" err="1"/>
              <a:t>visitatie</a:t>
            </a:r>
            <a:r>
              <a:rPr lang="en-US" dirty="0"/>
              <a:t> </a:t>
            </a:r>
            <a:r>
              <a:rPr lang="en-US" dirty="0" err="1"/>
              <a:t>documenten</a:t>
            </a:r>
            <a:r>
              <a:rPr lang="en-US" dirty="0"/>
              <a:t>, </a:t>
            </a:r>
            <a:r>
              <a:rPr lang="en-US" dirty="0" err="1"/>
              <a:t>doorgeschoten</a:t>
            </a:r>
            <a:r>
              <a:rPr lang="en-US" dirty="0"/>
              <a:t> </a:t>
            </a:r>
            <a:r>
              <a:rPr lang="en-US" dirty="0" err="1"/>
              <a:t>controle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Emotie</a:t>
            </a:r>
            <a:r>
              <a:rPr lang="en-US" dirty="0"/>
              <a:t>: </a:t>
            </a:r>
            <a:r>
              <a:rPr lang="en-US" dirty="0" err="1"/>
              <a:t>zucht</a:t>
            </a:r>
            <a:r>
              <a:rPr lang="en-US" dirty="0"/>
              <a:t>…. Of …? </a:t>
            </a:r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21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l-NL" dirty="0"/>
              <a:t>Kwaliteit klinkt stoffig maar iedereen wil goede zorg leveren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nl-NL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l-NL" dirty="0"/>
              <a:t>Items langslopen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nl-NL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l-NL" dirty="0"/>
              <a:t>Dus … vanuit de Koepel Kwaliteit is een projectteam gevraagd deze visie in de praktijk te brengen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nl-NL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nl-NL" dirty="0"/>
              <a:t>“ Spiegelinformatie is beschikbaar”  uniek voor ons specialisme</a:t>
            </a:r>
          </a:p>
          <a:p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4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van de </a:t>
            </a:r>
            <a:r>
              <a:rPr lang="en-US" dirty="0" err="1"/>
              <a:t>initiatieven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de </a:t>
            </a:r>
            <a:r>
              <a:rPr lang="en-US" dirty="0" err="1"/>
              <a:t>Koepel</a:t>
            </a:r>
            <a:r>
              <a:rPr lang="en-US" dirty="0"/>
              <a:t> </a:t>
            </a:r>
            <a:r>
              <a:rPr lang="en-US" dirty="0" err="1"/>
              <a:t>Kwaliteit</a:t>
            </a:r>
            <a:r>
              <a:rPr lang="en-US" dirty="0"/>
              <a:t> om de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visie</a:t>
            </a:r>
            <a:r>
              <a:rPr lang="en-US" dirty="0"/>
              <a:t> op </a:t>
            </a:r>
            <a:r>
              <a:rPr lang="en-US" dirty="0" err="1"/>
              <a:t>kwaliteit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praktijk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 is </a:t>
            </a:r>
            <a:r>
              <a:rPr lang="en-US" dirty="0" err="1"/>
              <a:t>gericht</a:t>
            </a:r>
            <a:r>
              <a:rPr lang="en-US" dirty="0"/>
              <a:t> op de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rondom</a:t>
            </a:r>
            <a:r>
              <a:rPr lang="en-US" dirty="0"/>
              <a:t> </a:t>
            </a:r>
            <a:r>
              <a:rPr lang="en-US" dirty="0" err="1"/>
              <a:t>fluxus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Multidisciplinaire</a:t>
            </a:r>
            <a:r>
              <a:rPr lang="en-US" dirty="0"/>
              <a:t> </a:t>
            </a:r>
            <a:r>
              <a:rPr lang="en-US" dirty="0" err="1"/>
              <a:t>werkgroep</a:t>
            </a:r>
            <a:r>
              <a:rPr lang="en-US" dirty="0"/>
              <a:t> </a:t>
            </a:r>
            <a:r>
              <a:rPr lang="en-US" dirty="0" err="1"/>
              <a:t>gevormd</a:t>
            </a:r>
            <a:r>
              <a:rPr lang="en-US" dirty="0"/>
              <a:t> met de </a:t>
            </a:r>
            <a:r>
              <a:rPr lang="en-US" dirty="0" err="1"/>
              <a:t>opdracht</a:t>
            </a:r>
            <a:r>
              <a:rPr lang="en-US" dirty="0"/>
              <a:t> </a:t>
            </a:r>
            <a:r>
              <a:rPr lang="en-US" dirty="0" err="1"/>
              <a:t>ontwikkel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fluxus</a:t>
            </a:r>
            <a:r>
              <a:rPr lang="en-US" dirty="0"/>
              <a:t> </a:t>
            </a:r>
            <a:r>
              <a:rPr lang="en-US" dirty="0" err="1"/>
              <a:t>verbeter</a:t>
            </a:r>
            <a:r>
              <a:rPr lang="en-US" dirty="0"/>
              <a:t>-tool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haal</a:t>
            </a:r>
            <a:r>
              <a:rPr lang="en-US" dirty="0"/>
              <a:t> </a:t>
            </a:r>
            <a:r>
              <a:rPr lang="en-US" dirty="0" err="1"/>
              <a:t>praktijkervaring</a:t>
            </a:r>
            <a:r>
              <a:rPr lang="en-US" dirty="0"/>
              <a:t> op.</a:t>
            </a:r>
          </a:p>
          <a:p>
            <a:endParaRPr lang="en-US" dirty="0"/>
          </a:p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fluxus</a:t>
            </a:r>
            <a:r>
              <a:rPr lang="en-US" dirty="0"/>
              <a:t>;</a:t>
            </a:r>
          </a:p>
          <a:p>
            <a:r>
              <a:rPr lang="en-US" dirty="0"/>
              <a:t>-   </a:t>
            </a:r>
            <a:r>
              <a:rPr lang="en-US" dirty="0" err="1"/>
              <a:t>Jarenlang</a:t>
            </a:r>
            <a:r>
              <a:rPr lang="en-US" dirty="0"/>
              <a:t> </a:t>
            </a:r>
            <a:r>
              <a:rPr lang="en-US" dirty="0" err="1"/>
              <a:t>rapportages</a:t>
            </a:r>
            <a:r>
              <a:rPr lang="en-US" dirty="0"/>
              <a:t> </a:t>
            </a:r>
            <a:r>
              <a:rPr lang="en-US" dirty="0" err="1"/>
              <a:t>beschikbaar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voorkomend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ermee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(</a:t>
            </a:r>
            <a:r>
              <a:rPr lang="en-US" dirty="0" err="1"/>
              <a:t>ketenbreed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7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 is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dan </a:t>
            </a:r>
            <a:r>
              <a:rPr lang="en-US" dirty="0" err="1"/>
              <a:t>een</a:t>
            </a:r>
            <a:r>
              <a:rPr lang="en-US" dirty="0"/>
              <a:t> tool; om </a:t>
            </a:r>
            <a:r>
              <a:rPr lang="en-US" dirty="0" err="1"/>
              <a:t>verandering</a:t>
            </a:r>
            <a:r>
              <a:rPr lang="en-US" dirty="0"/>
              <a:t> door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voeren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gewerkt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met de ‘tool’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er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afspraken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hoe </a:t>
            </a:r>
            <a:r>
              <a:rPr lang="en-US" dirty="0" err="1"/>
              <a:t>ermee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werkgroep</a:t>
            </a:r>
            <a:r>
              <a:rPr lang="en-US" dirty="0"/>
              <a:t> is </a:t>
            </a:r>
            <a:r>
              <a:rPr lang="en-US" dirty="0" err="1"/>
              <a:t>vervolgens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slag </a:t>
            </a:r>
            <a:r>
              <a:rPr lang="en-US" dirty="0" err="1"/>
              <a:t>gegaan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6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5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18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Stap</a:t>
            </a:r>
            <a:r>
              <a:rPr lang="en-US" dirty="0"/>
              <a:t> 2 ; </a:t>
            </a:r>
          </a:p>
          <a:p>
            <a:r>
              <a:rPr lang="en-US" u="sng" dirty="0"/>
              <a:t>* </a:t>
            </a:r>
            <a:r>
              <a:rPr lang="en-US" u="sng" dirty="0" err="1"/>
              <a:t>eerst</a:t>
            </a:r>
            <a:r>
              <a:rPr lang="en-US" u="sng" dirty="0"/>
              <a:t> </a:t>
            </a:r>
            <a:r>
              <a:rPr lang="en-US" u="sng" dirty="0" err="1"/>
              <a:t>uitleggen</a:t>
            </a:r>
            <a:r>
              <a:rPr lang="en-US" u="sng" dirty="0"/>
              <a:t> wat is de </a:t>
            </a:r>
            <a:r>
              <a:rPr lang="en-US" u="sng" dirty="0" err="1"/>
              <a:t>fluxus</a:t>
            </a:r>
            <a:r>
              <a:rPr lang="en-US" u="sng" dirty="0"/>
              <a:t> ‘tool’ </a:t>
            </a:r>
          </a:p>
          <a:p>
            <a:r>
              <a:rPr lang="en-US" dirty="0"/>
              <a:t>De </a:t>
            </a:r>
            <a:r>
              <a:rPr lang="en-US" dirty="0" err="1"/>
              <a:t>fluxus</a:t>
            </a:r>
            <a:r>
              <a:rPr lang="en-US" dirty="0"/>
              <a:t>-tool is </a:t>
            </a:r>
            <a:r>
              <a:rPr lang="en-US" dirty="0" err="1"/>
              <a:t>een</a:t>
            </a:r>
            <a:r>
              <a:rPr lang="en-US" dirty="0"/>
              <a:t> web-</a:t>
            </a:r>
            <a:r>
              <a:rPr lang="en-US" dirty="0" err="1"/>
              <a:t>pagina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de </a:t>
            </a:r>
            <a:r>
              <a:rPr lang="en-US" dirty="0" err="1"/>
              <a:t>Perined</a:t>
            </a:r>
            <a:r>
              <a:rPr lang="en-US" dirty="0"/>
              <a:t>-website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uitkomsten</a:t>
            </a:r>
            <a:r>
              <a:rPr lang="en-US" dirty="0"/>
              <a:t> van </a:t>
            </a:r>
            <a:r>
              <a:rPr lang="en-US" dirty="0" err="1"/>
              <a:t>geselecteerde</a:t>
            </a:r>
            <a:r>
              <a:rPr lang="en-US" dirty="0"/>
              <a:t> casus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ingevoerd</a:t>
            </a:r>
            <a:r>
              <a:rPr lang="en-US" dirty="0"/>
              <a:t>. </a:t>
            </a:r>
          </a:p>
          <a:p>
            <a:r>
              <a:rPr lang="en-US" dirty="0"/>
              <a:t>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geval</a:t>
            </a:r>
            <a:r>
              <a:rPr lang="en-US" dirty="0"/>
              <a:t> </a:t>
            </a:r>
            <a:r>
              <a:rPr lang="en-US" dirty="0" err="1"/>
              <a:t>zwangerschapen</a:t>
            </a:r>
            <a:r>
              <a:rPr lang="en-US" dirty="0"/>
              <a:t> </a:t>
            </a:r>
            <a:r>
              <a:rPr lang="en-US" dirty="0" err="1"/>
              <a:t>gecompliceerd</a:t>
            </a:r>
            <a:r>
              <a:rPr lang="en-US" dirty="0"/>
              <a:t> door </a:t>
            </a:r>
            <a:r>
              <a:rPr lang="en-US" dirty="0" err="1"/>
              <a:t>fluxus</a:t>
            </a:r>
            <a:r>
              <a:rPr lang="en-US" dirty="0"/>
              <a:t>.</a:t>
            </a:r>
          </a:p>
          <a:p>
            <a:r>
              <a:rPr lang="en-US" dirty="0" err="1"/>
              <a:t>Gegevens</a:t>
            </a:r>
            <a:r>
              <a:rPr lang="en-US" dirty="0"/>
              <a:t> over </a:t>
            </a:r>
            <a:r>
              <a:rPr lang="en-US" dirty="0" err="1"/>
              <a:t>o.a.</a:t>
            </a:r>
            <a:r>
              <a:rPr lang="en-US" dirty="0"/>
              <a:t> </a:t>
            </a:r>
            <a:r>
              <a:rPr lang="en-US" dirty="0" err="1"/>
              <a:t>risicofactoren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fluxus</a:t>
            </a:r>
            <a:r>
              <a:rPr lang="en-US" dirty="0"/>
              <a:t>, de </a:t>
            </a:r>
            <a:r>
              <a:rPr lang="en-US" dirty="0" err="1"/>
              <a:t>duur</a:t>
            </a:r>
            <a:r>
              <a:rPr lang="en-US" dirty="0"/>
              <a:t> van de </a:t>
            </a:r>
            <a:r>
              <a:rPr lang="en-US" dirty="0" err="1"/>
              <a:t>bevalling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nageboorte</a:t>
            </a:r>
            <a:r>
              <a:rPr lang="en-US" dirty="0"/>
              <a:t>, </a:t>
            </a:r>
            <a:r>
              <a:rPr lang="en-US" dirty="0" err="1"/>
              <a:t>aanmeldingstijden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OK, </a:t>
            </a:r>
            <a:r>
              <a:rPr lang="en-US" dirty="0" err="1"/>
              <a:t>toedieningsregistratie</a:t>
            </a:r>
            <a:r>
              <a:rPr lang="en-US" dirty="0"/>
              <a:t> van </a:t>
            </a:r>
            <a:r>
              <a:rPr lang="en-US" dirty="0" err="1"/>
              <a:t>medicatie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bloedproducten</a:t>
            </a:r>
            <a:r>
              <a:rPr lang="en-US" dirty="0"/>
              <a:t> etc. </a:t>
            </a:r>
          </a:p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gegevens</a:t>
            </a:r>
            <a:r>
              <a:rPr lang="en-US" dirty="0"/>
              <a:t> die </a:t>
            </a:r>
            <a:r>
              <a:rPr lang="en-US" dirty="0" err="1"/>
              <a:t>vanuit</a:t>
            </a:r>
            <a:r>
              <a:rPr lang="en-US" dirty="0"/>
              <a:t> het EPD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achterhaald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ingevoerd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NIET </a:t>
            </a:r>
            <a:r>
              <a:rPr lang="en-US" dirty="0" err="1"/>
              <a:t>automatisch</a:t>
            </a:r>
            <a:r>
              <a:rPr lang="en-US" dirty="0"/>
              <a:t> </a:t>
            </a:r>
            <a:r>
              <a:rPr lang="en-US" dirty="0" err="1"/>
              <a:t>gevuld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perined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Nadat de </a:t>
            </a:r>
            <a:r>
              <a:rPr lang="en-US" dirty="0" err="1"/>
              <a:t>werkgroep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dirty="0"/>
              <a:t> items </a:t>
            </a:r>
            <a:r>
              <a:rPr lang="en-US" dirty="0" err="1"/>
              <a:t>voor</a:t>
            </a:r>
            <a:r>
              <a:rPr lang="en-US" dirty="0"/>
              <a:t> het online </a:t>
            </a:r>
            <a:r>
              <a:rPr lang="en-US" dirty="0" err="1"/>
              <a:t>formulier</a:t>
            </a:r>
            <a:r>
              <a:rPr lang="en-US" dirty="0"/>
              <a:t> had </a:t>
            </a:r>
            <a:r>
              <a:rPr lang="en-US" dirty="0" err="1"/>
              <a:t>gedefineerd</a:t>
            </a:r>
            <a:r>
              <a:rPr lang="en-US" dirty="0"/>
              <a:t> is </a:t>
            </a:r>
            <a:r>
              <a:rPr lang="en-US" dirty="0" err="1"/>
              <a:t>dit</a:t>
            </a:r>
            <a:r>
              <a:rPr lang="en-US" dirty="0"/>
              <a:t> door </a:t>
            </a:r>
            <a:r>
              <a:rPr lang="en-US" dirty="0" err="1"/>
              <a:t>zorgverleners</a:t>
            </a:r>
            <a:r>
              <a:rPr lang="en-US" dirty="0"/>
              <a:t> (….) </a:t>
            </a:r>
            <a:r>
              <a:rPr lang="en-US" dirty="0" err="1"/>
              <a:t>getoetst</a:t>
            </a:r>
            <a:r>
              <a:rPr lang="en-US" dirty="0"/>
              <a:t> op </a:t>
            </a:r>
            <a:r>
              <a:rPr lang="en-US" dirty="0" err="1"/>
              <a:t>inhoud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gebruiksgemak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Resultaat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geteste</a:t>
            </a:r>
            <a:r>
              <a:rPr lang="en-US" dirty="0"/>
              <a:t> ‘</a:t>
            </a:r>
            <a:r>
              <a:rPr lang="en-US" dirty="0" err="1"/>
              <a:t>fluxus</a:t>
            </a:r>
            <a:r>
              <a:rPr lang="en-US" dirty="0"/>
              <a:t> tool’, </a:t>
            </a:r>
            <a:r>
              <a:rPr lang="en-US" dirty="0" err="1"/>
              <a:t>klaar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in de </a:t>
            </a:r>
            <a:r>
              <a:rPr lang="en-US" dirty="0" err="1"/>
              <a:t>praktijk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C270A04-2F75-84D5-7EE7-14C7C01924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5027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0" y="0"/>
            <a:ext cx="1219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noFill/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1539180"/>
            <a:ext cx="9618809" cy="1470024"/>
          </a:xfrm>
        </p:spPr>
        <p:txBody>
          <a:bodyPr vert="horz" anchor="b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09204"/>
            <a:ext cx="768525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BB5F-7873-5C46-94D4-D92ACBDF2D60}" type="datetime3">
              <a:rPr lang="nl-NL" smtClean="0"/>
              <a:t>22/6/23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CA75-E400-5E4B-804B-1C5F13D9C24D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Placenta-03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9085" b="45906"/>
          <a:stretch/>
        </p:blipFill>
        <p:spPr>
          <a:xfrm rot="16200000">
            <a:off x="8632643" y="3298643"/>
            <a:ext cx="6858000" cy="26071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32DCBA0-FA2E-4144-9C29-141E194C174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7373" y="404354"/>
            <a:ext cx="2063976" cy="510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F7D982-0FD1-47A4-87DF-C248747E30D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794699" y="260894"/>
            <a:ext cx="2143125" cy="962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011E01-F097-4939-AE57-A2BECD5A5D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5212" y="237082"/>
            <a:ext cx="34480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3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2D2DFFD-91AE-A867-EC0F-0E2360651F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3563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2A8B-79F0-0B4E-9A12-C8005C84A5EE}" type="datetime3">
              <a:rPr lang="nl-NL" smtClean="0"/>
              <a:t>22/6/23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CA75-E400-5E4B-804B-1C5F13D9C24D}" type="slidenum">
              <a:rPr lang="en-US" smtClean="0"/>
              <a:t>‹nr.›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767CD-6E4E-4952-B422-F8383BC887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77551" y="304187"/>
            <a:ext cx="2916257" cy="8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72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CE5EB46-04F8-42E4-BD3E-FA2754FD79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429000"/>
            <a:ext cx="12192000" cy="3429000"/>
          </a:xfrm>
          <a:prstGeom prst="rect">
            <a:avLst/>
          </a:prstGeom>
          <a:solidFill>
            <a:srgbClr val="0079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nl-NL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91DCBC1-9C09-426F-883C-AAFA1416D5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9668" y="0"/>
            <a:ext cx="4114800" cy="22148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nl-NL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3771900"/>
            <a:ext cx="12192000" cy="609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600" b="1" i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5B5EE9-87B9-D242-AA8A-55CBB2A70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3880" y="347076"/>
            <a:ext cx="5984240" cy="27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0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57" y="861489"/>
            <a:ext cx="8336843" cy="5302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73C1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54052" y="1692278"/>
            <a:ext cx="10775949" cy="4327525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buNone/>
              <a:defRPr sz="1600"/>
            </a:lvl1pPr>
            <a:lvl2pPr>
              <a:spcAft>
                <a:spcPts val="600"/>
              </a:spcAft>
              <a:buClr>
                <a:srgbClr val="0079C1"/>
              </a:buClr>
              <a:buFont typeface="Wingdings" charset="2"/>
              <a:buChar char="§"/>
              <a:defRPr sz="15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3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93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AB7B68B-AEBD-5324-DB84-0DA397D591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5333625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95310"/>
            <a:ext cx="10972800" cy="1022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09BB-8FD5-0B45-8DA8-F62CE868A79E}" type="datetime3">
              <a:rPr lang="nl-NL" smtClean="0"/>
              <a:t>22/6/23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1870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BCA75-E400-5E4B-804B-1C5F13D9C24D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AB8209-26DB-407A-A96B-96FC06C375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62532" y="6258848"/>
            <a:ext cx="605328" cy="4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13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5536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5536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5536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5536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553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NVOG_Logo_Figuren_RGB.jpg">
            <a:extLst>
              <a:ext uri="{FF2B5EF4-FFF2-40B4-BE49-F238E27FC236}">
                <a16:creationId xmlns:a16="http://schemas.microsoft.com/office/drawing/2014/main" id="{D2981EDF-5F88-41CC-AFCE-C682CFD70C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3611563"/>
            <a:ext cx="3675062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">
            <a:extLst>
              <a:ext uri="{FF2B5EF4-FFF2-40B4-BE49-F238E27FC236}">
                <a16:creationId xmlns:a16="http://schemas.microsoft.com/office/drawing/2014/main" id="{1F82EB60-D0C4-4C57-9CEF-2D12E33993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0079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F6FB35-8830-4392-90C6-959EF52F663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515600" y="6534150"/>
            <a:ext cx="11858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8CE555B-7786-4B62-B3E2-3B6473918CBF}" type="slidenum">
              <a:rPr lang="nl-NL" altLang="nl-NL" baseline="0" smtClean="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nl-NL" altLang="nl-NL" baseline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809981-D141-47F9-A269-96737A4D16F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77863" y="6534150"/>
            <a:ext cx="58753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nl-NL" baseline="0">
                <a:solidFill>
                  <a:srgbClr val="FFFFFF"/>
                </a:solidFill>
                <a:latin typeface="Arial" pitchFamily="34" charset="0"/>
              </a:rPr>
              <a:t>© Nederlandse Vereniging voor Obstetrie &amp; Gynaecologie.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AA3DC-A014-BD4C-AAB7-A10255443E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12480" y="184151"/>
            <a:ext cx="3220720" cy="14967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Arial" pitchFamily="-111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Arial" pitchFamily="-111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Arial" pitchFamily="-111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Arial" pitchFamily="-111" charset="0"/>
          <a:ea typeface="MS PGothic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796A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Data" Target="../diagrams/data4.xml"/><Relationship Id="rId5" Type="http://schemas.openxmlformats.org/officeDocument/2006/relationships/image" Target="../media/image1.emf"/><Relationship Id="rId10" Type="http://schemas.microsoft.com/office/2007/relationships/diagramDrawing" Target="../diagrams/drawing4.xml"/><Relationship Id="rId4" Type="http://schemas.openxmlformats.org/officeDocument/2006/relationships/oleObject" Target="../embeddings/oleObject10.bin"/><Relationship Id="rId9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10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Data" Target="../diagrams/data5.xml"/><Relationship Id="rId5" Type="http://schemas.openxmlformats.org/officeDocument/2006/relationships/image" Target="../media/image1.emf"/><Relationship Id="rId10" Type="http://schemas.microsoft.com/office/2007/relationships/diagramDrawing" Target="../diagrams/drawing5.xml"/><Relationship Id="rId4" Type="http://schemas.openxmlformats.org/officeDocument/2006/relationships/oleObject" Target="../embeddings/oleObject10.bin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11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Data" Target="../diagrams/data6.xml"/><Relationship Id="rId5" Type="http://schemas.openxmlformats.org/officeDocument/2006/relationships/image" Target="../media/image1.emf"/><Relationship Id="rId10" Type="http://schemas.microsoft.com/office/2007/relationships/diagramDrawing" Target="../diagrams/drawing6.xml"/><Relationship Id="rId4" Type="http://schemas.openxmlformats.org/officeDocument/2006/relationships/oleObject" Target="../embeddings/oleObject10.bin"/><Relationship Id="rId9" Type="http://schemas.openxmlformats.org/officeDocument/2006/relationships/diagramColors" Target="../diagrams/colors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6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Data" Target="../diagrams/data1.xml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9.bin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7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Data" Target="../diagrams/data2.xml"/><Relationship Id="rId5" Type="http://schemas.openxmlformats.org/officeDocument/2006/relationships/image" Target="../media/image1.e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10.bin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notesSlide" Target="../notesSlides/notesSlide8.xml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Data" Target="../diagrams/data3.xml"/><Relationship Id="rId5" Type="http://schemas.openxmlformats.org/officeDocument/2006/relationships/image" Target="../media/image1.emf"/><Relationship Id="rId10" Type="http://schemas.microsoft.com/office/2007/relationships/diagramDrawing" Target="../diagrams/drawing3.xml"/><Relationship Id="rId4" Type="http://schemas.openxmlformats.org/officeDocument/2006/relationships/oleObject" Target="../embeddings/oleObject10.bin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71DB9BF-0CAD-7F50-39BE-4CFE91290B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210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46A2BD9-A826-4853-BE27-40D1E3C07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3817" y="2044435"/>
            <a:ext cx="8001000" cy="1470024"/>
          </a:xfrm>
        </p:spPr>
        <p:txBody>
          <a:bodyPr vert="horz"/>
          <a:lstStyle/>
          <a:p>
            <a:r>
              <a:rPr lang="nl-NL" i="1" dirty="0"/>
              <a:t>“Met 6 uur per jaar betere zorg”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3F17594-9398-4DB8-A19A-5DF553D16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5288" y="4246348"/>
            <a:ext cx="6946232" cy="1796716"/>
          </a:xfrm>
        </p:spPr>
        <p:txBody>
          <a:bodyPr>
            <a:normAutofit fontScale="70000" lnSpcReduction="20000"/>
          </a:bodyPr>
          <a:lstStyle/>
          <a:p>
            <a:pPr algn="r"/>
            <a:endParaRPr lang="nl-NL" sz="2400" dirty="0">
              <a:solidFill>
                <a:schemeClr val="accent2"/>
              </a:solidFill>
            </a:endParaRPr>
          </a:p>
          <a:p>
            <a:pPr algn="r"/>
            <a:endParaRPr lang="nl-NL" sz="2400" dirty="0">
              <a:solidFill>
                <a:schemeClr val="accent2"/>
              </a:solidFill>
            </a:endParaRPr>
          </a:p>
          <a:p>
            <a:pPr algn="r"/>
            <a:endParaRPr lang="nl-NL" sz="2400" dirty="0">
              <a:solidFill>
                <a:schemeClr val="accent2"/>
              </a:solidFill>
            </a:endParaRPr>
          </a:p>
          <a:p>
            <a:pPr algn="r"/>
            <a:endParaRPr lang="nl-NL" sz="2400" dirty="0">
              <a:solidFill>
                <a:schemeClr val="accent2"/>
              </a:solidFill>
            </a:endParaRPr>
          </a:p>
          <a:p>
            <a:r>
              <a:rPr lang="nl-NL" sz="2400" dirty="0">
                <a:solidFill>
                  <a:schemeClr val="accent2"/>
                </a:solidFill>
              </a:rPr>
              <a:t>Dr. Margo Lutke Holzik 			</a:t>
            </a:r>
            <a:r>
              <a:rPr lang="nl-NL" sz="2800" dirty="0">
                <a:solidFill>
                  <a:schemeClr val="accent2"/>
                </a:solidFill>
              </a:rPr>
              <a:t>Dr. Ageeth </a:t>
            </a:r>
            <a:r>
              <a:rPr lang="nl-NL" sz="2800" dirty="0" err="1">
                <a:solidFill>
                  <a:schemeClr val="accent2"/>
                </a:solidFill>
              </a:rPr>
              <a:t>Rosman</a:t>
            </a:r>
            <a:endParaRPr lang="nl-NL" sz="2800" dirty="0">
              <a:solidFill>
                <a:schemeClr val="accent2"/>
              </a:solidFill>
            </a:endParaRPr>
          </a:p>
          <a:p>
            <a:r>
              <a:rPr lang="nl-NL" sz="1800" dirty="0">
                <a:solidFill>
                  <a:schemeClr val="accent2"/>
                </a:solidFill>
              </a:rPr>
              <a:t>Gynaecoloog LUMC					Lector audit en registratie </a:t>
            </a:r>
            <a:r>
              <a:rPr lang="nl-NL" sz="1800" dirty="0" err="1">
                <a:solidFill>
                  <a:schemeClr val="accent2"/>
                </a:solidFill>
              </a:rPr>
              <a:t>Perined</a:t>
            </a:r>
            <a:endParaRPr lang="nl-NL" sz="1800" dirty="0">
              <a:solidFill>
                <a:schemeClr val="accent2"/>
              </a:solidFill>
            </a:endParaRPr>
          </a:p>
          <a:p>
            <a:r>
              <a:rPr lang="nl-NL" sz="1800" dirty="0">
                <a:solidFill>
                  <a:schemeClr val="accent2"/>
                </a:solidFill>
              </a:rPr>
              <a:t>							Projectleider Fluxus Project</a:t>
            </a:r>
          </a:p>
          <a:p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78DD78-14F7-4821-A09B-862429AD450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NVOG Gynaecongres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106918-8D12-46A8-A27D-1C5070EE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CA75-E400-5E4B-804B-1C5F13D9C2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0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61B3371-5B9B-1CA0-12AB-5421768F46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61B3371-5B9B-1CA0-12AB-5421768F4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46564C-E6A2-4D94-847C-1908F2C1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Hoe: </a:t>
            </a:r>
            <a:r>
              <a:rPr lang="en-US" dirty="0" err="1"/>
              <a:t>aanpak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81C9C-DA14-4F42-8120-646FDD69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2A8B-79F0-0B4E-9A12-C8005C84A5EE}" type="datetime3">
              <a:rPr lang="nl-NL" smtClean="0"/>
              <a:t>22/6/23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1F7B-C0BC-47B1-8501-1A0D58F7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1"/>
            <a:ext cx="1870477" cy="365125"/>
          </a:xfrm>
        </p:spPr>
        <p:txBody>
          <a:bodyPr/>
          <a:lstStyle/>
          <a:p>
            <a:fld id="{D63BCA75-E400-5E4B-804B-1C5F13D9C24D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4058520-DBC6-EB32-E883-63966D41C544}"/>
              </a:ext>
            </a:extLst>
          </p:cNvPr>
          <p:cNvGraphicFramePr/>
          <p:nvPr/>
        </p:nvGraphicFramePr>
        <p:xfrm>
          <a:off x="1308100" y="1285330"/>
          <a:ext cx="10556304" cy="91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FD9821B-C0BF-DF09-43D7-6860D47D892A}"/>
              </a:ext>
            </a:extLst>
          </p:cNvPr>
          <p:cNvSpPr txBox="1"/>
          <p:nvPr/>
        </p:nvSpPr>
        <p:spPr>
          <a:xfrm>
            <a:off x="304798" y="1575216"/>
            <a:ext cx="6096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Stap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45C528-3641-3981-D83C-5A2C2EEB820A}"/>
              </a:ext>
            </a:extLst>
          </p:cNvPr>
          <p:cNvSpPr txBox="1"/>
          <p:nvPr/>
        </p:nvSpPr>
        <p:spPr>
          <a:xfrm>
            <a:off x="335215" y="246897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Acties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D6C662-3623-64D9-F02F-052EA9EB2499}"/>
              </a:ext>
            </a:extLst>
          </p:cNvPr>
          <p:cNvSpPr txBox="1"/>
          <p:nvPr/>
        </p:nvSpPr>
        <p:spPr>
          <a:xfrm>
            <a:off x="3917400" y="2486901"/>
            <a:ext cx="241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i="1" dirty="0"/>
              <a:t>Ontwikkeling Fluxus tool*</a:t>
            </a:r>
            <a:endParaRPr lang="nl-NL" sz="1500" dirty="0"/>
          </a:p>
          <a:p>
            <a:r>
              <a:rPr lang="nl-NL" sz="1500" i="1" dirty="0"/>
              <a:t>Inhoudelijk</a:t>
            </a:r>
            <a:endParaRPr lang="nl-N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Definieren van relevante items voor online formulier (= </a:t>
            </a:r>
            <a:r>
              <a:rPr lang="nl-NL" sz="1500" dirty="0" err="1"/>
              <a:t>fluxus</a:t>
            </a:r>
            <a:r>
              <a:rPr lang="nl-NL" sz="1500" dirty="0"/>
              <a:t> tool)</a:t>
            </a:r>
            <a:endParaRPr lang="nl-NL" sz="1500" i="1" dirty="0"/>
          </a:p>
          <a:p>
            <a:endParaRPr lang="nl-NL" sz="1500" i="1" dirty="0"/>
          </a:p>
          <a:p>
            <a:r>
              <a:rPr lang="nl-NL" sz="1500" i="1" dirty="0"/>
              <a:t>Gebruiksgemak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Testen en gebruiksgemak bevorderen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F6C0D2-CB1F-3AD8-B969-214D16C9E7C0}"/>
              </a:ext>
            </a:extLst>
          </p:cNvPr>
          <p:cNvSpPr txBox="1"/>
          <p:nvPr/>
        </p:nvSpPr>
        <p:spPr>
          <a:xfrm>
            <a:off x="335215" y="5255305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Uitkomst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3DA513-A9BD-23B0-7ECE-B85EAFD09B35}"/>
              </a:ext>
            </a:extLst>
          </p:cNvPr>
          <p:cNvSpPr txBox="1"/>
          <p:nvPr/>
        </p:nvSpPr>
        <p:spPr>
          <a:xfrm>
            <a:off x="3917400" y="5320891"/>
            <a:ext cx="241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Geteste </a:t>
            </a:r>
            <a:r>
              <a:rPr lang="nl-NL" sz="1500" dirty="0" err="1"/>
              <a:t>fluxus</a:t>
            </a:r>
            <a:r>
              <a:rPr lang="nl-NL" sz="1500" dirty="0"/>
              <a:t>-tool</a:t>
            </a:r>
          </a:p>
          <a:p>
            <a:endParaRPr lang="nl-NL" sz="15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CA8EE6-6868-4898-AF9E-D4E28D5F2A61}"/>
              </a:ext>
            </a:extLst>
          </p:cNvPr>
          <p:cNvSpPr txBox="1"/>
          <p:nvPr/>
        </p:nvSpPr>
        <p:spPr>
          <a:xfrm>
            <a:off x="1308100" y="2163394"/>
            <a:ext cx="2430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Mei 2020</a:t>
            </a:r>
            <a:endParaRPr lang="nl-N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9A8D1-D740-4726-8ACB-02DEEF991BC4}"/>
              </a:ext>
            </a:extLst>
          </p:cNvPr>
          <p:cNvSpPr txBox="1"/>
          <p:nvPr/>
        </p:nvSpPr>
        <p:spPr>
          <a:xfrm>
            <a:off x="10132717" y="2153769"/>
            <a:ext cx="2430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November 2022</a:t>
            </a:r>
            <a:endParaRPr lang="nl-N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9A498C-F46C-49A1-8E8F-01B0777BE2D6}"/>
              </a:ext>
            </a:extLst>
          </p:cNvPr>
          <p:cNvSpPr txBox="1"/>
          <p:nvPr/>
        </p:nvSpPr>
        <p:spPr>
          <a:xfrm>
            <a:off x="1307088" y="2468971"/>
            <a:ext cx="241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i="1" dirty="0"/>
              <a:t>Interview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r>
              <a:rPr lang="nl-NL" sz="1500" dirty="0"/>
              <a:t>Wat doen jullie aan kwaliteit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r>
              <a:rPr lang="nl-NL" sz="1500" dirty="0"/>
              <a:t>Wat is er nodig om een kwaliteitsbespreking te organiseren?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5FB97-BFFF-4C65-8101-806033DD1E6B}"/>
              </a:ext>
            </a:extLst>
          </p:cNvPr>
          <p:cNvSpPr txBox="1"/>
          <p:nvPr/>
        </p:nvSpPr>
        <p:spPr>
          <a:xfrm>
            <a:off x="1330080" y="5287953"/>
            <a:ext cx="26806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7 VSV Besturen, 30 VSV-leden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De wil is er, maar hoe te beginnen?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Weinig inzicht in eigen uitkomsten</a:t>
            </a:r>
          </a:p>
        </p:txBody>
      </p:sp>
    </p:spTree>
    <p:extLst>
      <p:ext uri="{BB962C8B-B14F-4D97-AF65-F5344CB8AC3E}">
        <p14:creationId xmlns:p14="http://schemas.microsoft.com/office/powerpoint/2010/main" val="107978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61B3371-5B9B-1CA0-12AB-5421768F46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61B3371-5B9B-1CA0-12AB-5421768F4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46564C-E6A2-4D94-847C-1908F2C1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Hoe: </a:t>
            </a:r>
            <a:r>
              <a:rPr lang="en-US" dirty="0" err="1"/>
              <a:t>aanpak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81C9C-DA14-4F42-8120-646FDD69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2A8B-79F0-0B4E-9A12-C8005C84A5EE}" type="datetime3">
              <a:rPr lang="nl-NL" smtClean="0"/>
              <a:t>22/6/23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1F7B-C0BC-47B1-8501-1A0D58F7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1"/>
            <a:ext cx="1870477" cy="365125"/>
          </a:xfrm>
        </p:spPr>
        <p:txBody>
          <a:bodyPr/>
          <a:lstStyle/>
          <a:p>
            <a:fld id="{D63BCA75-E400-5E4B-804B-1C5F13D9C24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4058520-DBC6-EB32-E883-63966D41C544}"/>
              </a:ext>
            </a:extLst>
          </p:cNvPr>
          <p:cNvGraphicFramePr/>
          <p:nvPr/>
        </p:nvGraphicFramePr>
        <p:xfrm>
          <a:off x="1308100" y="1285330"/>
          <a:ext cx="10556304" cy="91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FD9821B-C0BF-DF09-43D7-6860D47D892A}"/>
              </a:ext>
            </a:extLst>
          </p:cNvPr>
          <p:cNvSpPr txBox="1"/>
          <p:nvPr/>
        </p:nvSpPr>
        <p:spPr>
          <a:xfrm>
            <a:off x="220595" y="1593146"/>
            <a:ext cx="6096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Stap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45C528-3641-3981-D83C-5A2C2EEB820A}"/>
              </a:ext>
            </a:extLst>
          </p:cNvPr>
          <p:cNvSpPr txBox="1"/>
          <p:nvPr/>
        </p:nvSpPr>
        <p:spPr>
          <a:xfrm>
            <a:off x="251012" y="24869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Acties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D6C662-3623-64D9-F02F-052EA9EB2499}"/>
              </a:ext>
            </a:extLst>
          </p:cNvPr>
          <p:cNvSpPr txBox="1"/>
          <p:nvPr/>
        </p:nvSpPr>
        <p:spPr>
          <a:xfrm>
            <a:off x="3917400" y="2486901"/>
            <a:ext cx="241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i="1" dirty="0"/>
              <a:t>Ontwikkeling Fluxus tool</a:t>
            </a:r>
            <a:endParaRPr lang="nl-NL" sz="1500" dirty="0"/>
          </a:p>
          <a:p>
            <a:r>
              <a:rPr lang="nl-NL" sz="1500" i="1" dirty="0"/>
              <a:t>Inhoudelijk</a:t>
            </a:r>
            <a:endParaRPr lang="nl-N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Definieren van relevante items voor online formulier (= </a:t>
            </a:r>
            <a:r>
              <a:rPr lang="nl-NL" sz="1500" dirty="0" err="1"/>
              <a:t>fluxus</a:t>
            </a:r>
            <a:r>
              <a:rPr lang="nl-NL" sz="1500" dirty="0"/>
              <a:t> tool)</a:t>
            </a:r>
            <a:endParaRPr lang="nl-NL" sz="1500" i="1" dirty="0"/>
          </a:p>
          <a:p>
            <a:endParaRPr lang="nl-NL" sz="1500" i="1" dirty="0"/>
          </a:p>
          <a:p>
            <a:r>
              <a:rPr lang="nl-NL" sz="1500" i="1" dirty="0"/>
              <a:t>Gebruiksgemak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Testen en gebruiksgemak bevorderen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47C722-DE29-1AD8-94BB-608C0F6F085A}"/>
              </a:ext>
            </a:extLst>
          </p:cNvPr>
          <p:cNvSpPr txBox="1"/>
          <p:nvPr/>
        </p:nvSpPr>
        <p:spPr>
          <a:xfrm>
            <a:off x="6653323" y="2486901"/>
            <a:ext cx="261988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i="1" dirty="0"/>
              <a:t>Selectie en gebruik</a:t>
            </a:r>
            <a:r>
              <a:rPr lang="nl-NL" sz="1500" dirty="0"/>
              <a:t> </a:t>
            </a:r>
          </a:p>
          <a:p>
            <a:r>
              <a:rPr lang="nl-NL" sz="1500" i="1" dirty="0"/>
              <a:t>Verdeling </a:t>
            </a:r>
            <a:r>
              <a:rPr lang="nl-NL" sz="1500" i="1" dirty="0" err="1"/>
              <a:t>VSV’s</a:t>
            </a:r>
            <a:r>
              <a:rPr lang="nl-NL" sz="1500" i="1" dirty="0"/>
              <a:t> o.b.v.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Type ziekenhuis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Fluxus uitkomsten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Geografisch</a:t>
            </a:r>
          </a:p>
          <a:p>
            <a:endParaRPr lang="nl-NL" sz="1500" i="1" dirty="0"/>
          </a:p>
          <a:p>
            <a:r>
              <a:rPr lang="nl-NL" sz="1500" i="1" dirty="0"/>
              <a:t>Kwaliteit bespreking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1 a 2 sessies per VSV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Selectie casuistiek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Invullen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Bespreken van bevindingen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F6C0D2-CB1F-3AD8-B969-214D16C9E7C0}"/>
              </a:ext>
            </a:extLst>
          </p:cNvPr>
          <p:cNvSpPr txBox="1"/>
          <p:nvPr/>
        </p:nvSpPr>
        <p:spPr>
          <a:xfrm>
            <a:off x="251012" y="5283174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Uitkomst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3DA513-A9BD-23B0-7ECE-B85EAFD09B35}"/>
              </a:ext>
            </a:extLst>
          </p:cNvPr>
          <p:cNvSpPr txBox="1"/>
          <p:nvPr/>
        </p:nvSpPr>
        <p:spPr>
          <a:xfrm>
            <a:off x="3917400" y="5301013"/>
            <a:ext cx="241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Geteste </a:t>
            </a:r>
            <a:r>
              <a:rPr lang="nl-NL" sz="1500" dirty="0" err="1"/>
              <a:t>fluxus</a:t>
            </a:r>
            <a:r>
              <a:rPr lang="nl-NL" sz="1500" dirty="0"/>
              <a:t> tool</a:t>
            </a:r>
          </a:p>
          <a:p>
            <a:endParaRPr lang="nl-NL" sz="15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87BF0E-773B-0704-44D7-A4AF4F42A786}"/>
              </a:ext>
            </a:extLst>
          </p:cNvPr>
          <p:cNvSpPr txBox="1"/>
          <p:nvPr/>
        </p:nvSpPr>
        <p:spPr>
          <a:xfrm>
            <a:off x="6683739" y="5301013"/>
            <a:ext cx="261988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7 </a:t>
            </a:r>
            <a:r>
              <a:rPr lang="nl-NL" sz="1500" dirty="0" err="1"/>
              <a:t>VSV’s</a:t>
            </a:r>
            <a:r>
              <a:rPr lang="nl-NL" sz="1500" dirty="0"/>
              <a:t> – 66 </a:t>
            </a:r>
            <a:r>
              <a:rPr lang="nl-NL" sz="1500" dirty="0" err="1"/>
              <a:t>fluxus</a:t>
            </a:r>
            <a:r>
              <a:rPr lang="nl-NL" sz="1500" dirty="0"/>
              <a:t> casus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Invullen tool tijdintensief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Maar wel nuttig!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Bespreken geeft inzicht &amp; creëert bewustwording (VB)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CA8EE6-6868-4898-AF9E-D4E28D5F2A61}"/>
              </a:ext>
            </a:extLst>
          </p:cNvPr>
          <p:cNvSpPr txBox="1"/>
          <p:nvPr/>
        </p:nvSpPr>
        <p:spPr>
          <a:xfrm>
            <a:off x="1308100" y="2163394"/>
            <a:ext cx="2430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Mei 2020</a:t>
            </a:r>
            <a:endParaRPr lang="nl-N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9A8D1-D740-4726-8ACB-02DEEF991BC4}"/>
              </a:ext>
            </a:extLst>
          </p:cNvPr>
          <p:cNvSpPr txBox="1"/>
          <p:nvPr/>
        </p:nvSpPr>
        <p:spPr>
          <a:xfrm>
            <a:off x="10132717" y="2153769"/>
            <a:ext cx="2430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November 2022</a:t>
            </a:r>
            <a:endParaRPr lang="nl-N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02D3B4-57CC-4AF9-A680-732751B104BE}"/>
              </a:ext>
            </a:extLst>
          </p:cNvPr>
          <p:cNvSpPr txBox="1"/>
          <p:nvPr/>
        </p:nvSpPr>
        <p:spPr>
          <a:xfrm>
            <a:off x="1222885" y="2486901"/>
            <a:ext cx="241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i="1" dirty="0"/>
              <a:t>Interview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r>
              <a:rPr lang="nl-NL" sz="1500" dirty="0"/>
              <a:t>Wat doen jullie aan kwaliteit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r>
              <a:rPr lang="nl-NL" sz="1500" dirty="0"/>
              <a:t>Wat is er nodig om een kwaliteitsbespreking te organiseren?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C8E1F9-BC43-40E5-ACBB-F1C4427208E2}"/>
              </a:ext>
            </a:extLst>
          </p:cNvPr>
          <p:cNvSpPr txBox="1"/>
          <p:nvPr/>
        </p:nvSpPr>
        <p:spPr>
          <a:xfrm>
            <a:off x="1263807" y="5305883"/>
            <a:ext cx="26806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7 VSV Besturen, 30 VSV-leden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De wil is er, maar hoe te beginnen?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Weinig inzicht in eigen uitkomsten</a:t>
            </a:r>
          </a:p>
        </p:txBody>
      </p:sp>
    </p:spTree>
    <p:extLst>
      <p:ext uri="{BB962C8B-B14F-4D97-AF65-F5344CB8AC3E}">
        <p14:creationId xmlns:p14="http://schemas.microsoft.com/office/powerpoint/2010/main" val="19520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61B3371-5B9B-1CA0-12AB-5421768F46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61B3371-5B9B-1CA0-12AB-5421768F4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46564C-E6A2-4D94-847C-1908F2C1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Hoe: </a:t>
            </a:r>
            <a:r>
              <a:rPr lang="en-US" dirty="0" err="1"/>
              <a:t>aanpak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81C9C-DA14-4F42-8120-646FDD69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2A8B-79F0-0B4E-9A12-C8005C84A5EE}" type="datetime3">
              <a:rPr lang="nl-NL" smtClean="0"/>
              <a:t>22/6/23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1F7B-C0BC-47B1-8501-1A0D58F7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1"/>
            <a:ext cx="1870477" cy="365125"/>
          </a:xfrm>
        </p:spPr>
        <p:txBody>
          <a:bodyPr/>
          <a:lstStyle/>
          <a:p>
            <a:fld id="{D63BCA75-E400-5E4B-804B-1C5F13D9C24D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4058520-DBC6-EB32-E883-63966D41C544}"/>
              </a:ext>
            </a:extLst>
          </p:cNvPr>
          <p:cNvGraphicFramePr/>
          <p:nvPr/>
        </p:nvGraphicFramePr>
        <p:xfrm>
          <a:off x="1308100" y="1285330"/>
          <a:ext cx="10556304" cy="91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FD9821B-C0BF-DF09-43D7-6860D47D892A}"/>
              </a:ext>
            </a:extLst>
          </p:cNvPr>
          <p:cNvSpPr txBox="1"/>
          <p:nvPr/>
        </p:nvSpPr>
        <p:spPr>
          <a:xfrm>
            <a:off x="229561" y="1584181"/>
            <a:ext cx="6096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Stap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45C528-3641-3981-D83C-5A2C2EEB820A}"/>
              </a:ext>
            </a:extLst>
          </p:cNvPr>
          <p:cNvSpPr txBox="1"/>
          <p:nvPr/>
        </p:nvSpPr>
        <p:spPr>
          <a:xfrm>
            <a:off x="259978" y="2477935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Acties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D6C662-3623-64D9-F02F-052EA9EB2499}"/>
              </a:ext>
            </a:extLst>
          </p:cNvPr>
          <p:cNvSpPr txBox="1"/>
          <p:nvPr/>
        </p:nvSpPr>
        <p:spPr>
          <a:xfrm>
            <a:off x="3917400" y="2486901"/>
            <a:ext cx="241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i="1" dirty="0"/>
              <a:t>Ontwikkeling Fluxus tool</a:t>
            </a:r>
            <a:endParaRPr lang="nl-NL" sz="1500" dirty="0"/>
          </a:p>
          <a:p>
            <a:r>
              <a:rPr lang="nl-NL" sz="1500" i="1" dirty="0"/>
              <a:t>Inhoudelijk</a:t>
            </a:r>
            <a:endParaRPr lang="nl-N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Definieren van relevante items voor online formulier (= </a:t>
            </a:r>
            <a:r>
              <a:rPr lang="nl-NL" sz="1500" dirty="0" err="1"/>
              <a:t>fluxus</a:t>
            </a:r>
            <a:r>
              <a:rPr lang="nl-NL" sz="1500" dirty="0"/>
              <a:t> tool)</a:t>
            </a:r>
            <a:endParaRPr lang="nl-NL" sz="1500" i="1" dirty="0"/>
          </a:p>
          <a:p>
            <a:endParaRPr lang="nl-NL" sz="1500" i="1" dirty="0"/>
          </a:p>
          <a:p>
            <a:r>
              <a:rPr lang="nl-NL" sz="1500" i="1" dirty="0"/>
              <a:t>Gebruiksgemak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Testen en gebruiksgemak bevorderen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47C722-DE29-1AD8-94BB-608C0F6F085A}"/>
              </a:ext>
            </a:extLst>
          </p:cNvPr>
          <p:cNvSpPr txBox="1"/>
          <p:nvPr/>
        </p:nvSpPr>
        <p:spPr>
          <a:xfrm>
            <a:off x="6653323" y="2486901"/>
            <a:ext cx="261988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i="1" dirty="0"/>
              <a:t>Selectie en gebruik</a:t>
            </a:r>
            <a:r>
              <a:rPr lang="nl-NL" sz="1500" dirty="0"/>
              <a:t> </a:t>
            </a:r>
          </a:p>
          <a:p>
            <a:r>
              <a:rPr lang="nl-NL" sz="1500" i="1" dirty="0"/>
              <a:t>Verdeling </a:t>
            </a:r>
            <a:r>
              <a:rPr lang="nl-NL" sz="1500" i="1" dirty="0" err="1"/>
              <a:t>VSV’s</a:t>
            </a:r>
            <a:r>
              <a:rPr lang="nl-NL" sz="1500" i="1" dirty="0"/>
              <a:t> o.b.v.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Type ziekenhuis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Fluxus uitkomsten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Geografisch</a:t>
            </a:r>
          </a:p>
          <a:p>
            <a:endParaRPr lang="nl-NL" sz="1500" i="1" dirty="0"/>
          </a:p>
          <a:p>
            <a:r>
              <a:rPr lang="nl-NL" sz="1500" i="1" dirty="0"/>
              <a:t>Kwaliteit bespreking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1 a 2 sessies per VSV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Selectie casuistiek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Invullen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Bespreken van bevindingen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F6C0D2-CB1F-3AD8-B969-214D16C9E7C0}"/>
              </a:ext>
            </a:extLst>
          </p:cNvPr>
          <p:cNvSpPr txBox="1"/>
          <p:nvPr/>
        </p:nvSpPr>
        <p:spPr>
          <a:xfrm>
            <a:off x="259978" y="5274209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Uitkomst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3DA513-A9BD-23B0-7ECE-B85EAFD09B35}"/>
              </a:ext>
            </a:extLst>
          </p:cNvPr>
          <p:cNvSpPr txBox="1"/>
          <p:nvPr/>
        </p:nvSpPr>
        <p:spPr>
          <a:xfrm>
            <a:off x="3917400" y="5301013"/>
            <a:ext cx="241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Geteste </a:t>
            </a:r>
            <a:r>
              <a:rPr lang="nl-NL" sz="1500" dirty="0" err="1"/>
              <a:t>fluxus</a:t>
            </a:r>
            <a:r>
              <a:rPr lang="nl-NL" sz="1500" dirty="0"/>
              <a:t> tool</a:t>
            </a:r>
          </a:p>
          <a:p>
            <a:endParaRPr lang="nl-NL" sz="15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87BF0E-773B-0704-44D7-A4AF4F42A786}"/>
              </a:ext>
            </a:extLst>
          </p:cNvPr>
          <p:cNvSpPr txBox="1"/>
          <p:nvPr/>
        </p:nvSpPr>
        <p:spPr>
          <a:xfrm>
            <a:off x="6683739" y="5301013"/>
            <a:ext cx="25894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7 </a:t>
            </a:r>
            <a:r>
              <a:rPr lang="nl-NL" sz="1500" dirty="0" err="1"/>
              <a:t>VSV’s</a:t>
            </a:r>
            <a:r>
              <a:rPr lang="nl-NL" sz="1500" dirty="0"/>
              <a:t> – 66 </a:t>
            </a:r>
            <a:r>
              <a:rPr lang="nl-NL" sz="1500" dirty="0" err="1"/>
              <a:t>fluxus</a:t>
            </a:r>
            <a:r>
              <a:rPr lang="nl-NL" sz="1500" dirty="0"/>
              <a:t> casus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Invullen tool tijdintensief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Maar wel nuttig!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Bespreken geeft inzicht &amp; creëert bewustwording (VB)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CA8EE6-6868-4898-AF9E-D4E28D5F2A61}"/>
              </a:ext>
            </a:extLst>
          </p:cNvPr>
          <p:cNvSpPr txBox="1"/>
          <p:nvPr/>
        </p:nvSpPr>
        <p:spPr>
          <a:xfrm>
            <a:off x="1308100" y="2163394"/>
            <a:ext cx="2430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Mei 2020</a:t>
            </a:r>
            <a:endParaRPr lang="nl-N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9A8D1-D740-4726-8ACB-02DEEF991BC4}"/>
              </a:ext>
            </a:extLst>
          </p:cNvPr>
          <p:cNvSpPr txBox="1"/>
          <p:nvPr/>
        </p:nvSpPr>
        <p:spPr>
          <a:xfrm>
            <a:off x="10132717" y="2153769"/>
            <a:ext cx="2430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November 2022</a:t>
            </a:r>
            <a:endParaRPr lang="nl-N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9C444E-B9BD-46E2-AC8E-8CFB7CF61119}"/>
              </a:ext>
            </a:extLst>
          </p:cNvPr>
          <p:cNvSpPr txBox="1"/>
          <p:nvPr/>
        </p:nvSpPr>
        <p:spPr>
          <a:xfrm>
            <a:off x="9324938" y="2486901"/>
            <a:ext cx="26587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i="1" dirty="0"/>
              <a:t>Evaluatie</a:t>
            </a:r>
            <a:endParaRPr lang="nl-N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VSV evaluaties verzameld</a:t>
            </a:r>
          </a:p>
          <a:p>
            <a:endParaRPr lang="nl-NL" sz="1500" i="1" dirty="0"/>
          </a:p>
          <a:p>
            <a:endParaRPr lang="nl-NL" sz="1500" i="1" dirty="0"/>
          </a:p>
          <a:p>
            <a:endParaRPr lang="nl-NL" sz="1500" i="1" dirty="0"/>
          </a:p>
          <a:p>
            <a:endParaRPr lang="nl-NL" sz="1500" i="1" dirty="0"/>
          </a:p>
          <a:p>
            <a:r>
              <a:rPr lang="nl-NL" sz="1500" i="1" dirty="0"/>
              <a:t>Next steps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Rapportage bevindingen en formuleren aanbevelingen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5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B2D13B-1C17-4422-B7C6-BCC0534F0A82}"/>
              </a:ext>
            </a:extLst>
          </p:cNvPr>
          <p:cNvSpPr txBox="1"/>
          <p:nvPr/>
        </p:nvSpPr>
        <p:spPr>
          <a:xfrm>
            <a:off x="9324938" y="5301013"/>
            <a:ext cx="241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Bevindingen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Publicatie NTOG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Aanbevelingen NVOG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0F7C07-F0D2-4C2D-BA8F-7BCDA9DB7DB5}"/>
              </a:ext>
            </a:extLst>
          </p:cNvPr>
          <p:cNvSpPr txBox="1"/>
          <p:nvPr/>
        </p:nvSpPr>
        <p:spPr>
          <a:xfrm>
            <a:off x="1231851" y="2477936"/>
            <a:ext cx="241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i="1" dirty="0"/>
              <a:t>Interview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r>
              <a:rPr lang="nl-NL" sz="1500" dirty="0"/>
              <a:t>Wat doen jullie aan kwaliteit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r>
              <a:rPr lang="nl-NL" sz="1500" dirty="0"/>
              <a:t>Wat is er nodig om een kwaliteitsbespreking te organiseren?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2BB60B-3698-484F-8F52-2C6201225737}"/>
              </a:ext>
            </a:extLst>
          </p:cNvPr>
          <p:cNvSpPr txBox="1"/>
          <p:nvPr/>
        </p:nvSpPr>
        <p:spPr>
          <a:xfrm>
            <a:off x="1272773" y="5296918"/>
            <a:ext cx="26806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7 VSV Besturen, 30 VSV-leden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De wil is er, maar hoe te beginnen?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Weinig inzicht in eigen uitkomsten</a:t>
            </a:r>
          </a:p>
        </p:txBody>
      </p:sp>
    </p:spTree>
    <p:extLst>
      <p:ext uri="{BB962C8B-B14F-4D97-AF65-F5344CB8AC3E}">
        <p14:creationId xmlns:p14="http://schemas.microsoft.com/office/powerpoint/2010/main" val="180160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A985-5885-4680-B5BB-ED6B28E9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Bevindingen</a:t>
            </a:r>
            <a:r>
              <a:rPr lang="en-US" dirty="0"/>
              <a:t> </a:t>
            </a:r>
            <a:r>
              <a:rPr lang="en-US" dirty="0" err="1"/>
              <a:t>fluxus</a:t>
            </a:r>
            <a:r>
              <a:rPr lang="en-US" dirty="0"/>
              <a:t>-tool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7A1BD-E8F2-4DD6-A940-257123CB2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4702"/>
            <a:ext cx="4220817" cy="3408362"/>
          </a:xfrm>
        </p:spPr>
        <p:txBody>
          <a:bodyPr>
            <a:normAutofit/>
          </a:bodyPr>
          <a:lstStyle/>
          <a:p>
            <a:r>
              <a:rPr lang="en-US" sz="2000" dirty="0" err="1"/>
              <a:t>Heeft</a:t>
            </a:r>
            <a:r>
              <a:rPr lang="en-US" sz="2000" dirty="0"/>
              <a:t> de </a:t>
            </a:r>
            <a:r>
              <a:rPr lang="en-US" sz="2000" dirty="0" err="1"/>
              <a:t>juiste</a:t>
            </a:r>
            <a:r>
              <a:rPr lang="en-US" sz="2000" dirty="0"/>
              <a:t> </a:t>
            </a:r>
            <a:r>
              <a:rPr lang="en-US" sz="2000" dirty="0" err="1"/>
              <a:t>inhoud</a:t>
            </a:r>
            <a:endParaRPr lang="en-US" sz="2000" dirty="0"/>
          </a:p>
          <a:p>
            <a:r>
              <a:rPr lang="en-US" sz="2000" dirty="0" err="1"/>
              <a:t>Invullen</a:t>
            </a:r>
            <a:r>
              <a:rPr lang="en-US" sz="2000" dirty="0"/>
              <a:t> </a:t>
            </a:r>
            <a:r>
              <a:rPr lang="en-US" sz="2000" dirty="0" err="1"/>
              <a:t>kost</a:t>
            </a:r>
            <a:r>
              <a:rPr lang="en-US" sz="2000" dirty="0"/>
              <a:t> </a:t>
            </a:r>
            <a:r>
              <a:rPr lang="en-US" sz="2000" dirty="0" err="1"/>
              <a:t>tijd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Creëert</a:t>
            </a:r>
            <a:r>
              <a:rPr lang="en-US" sz="2000" dirty="0"/>
              <a:t> </a:t>
            </a:r>
            <a:r>
              <a:rPr lang="nl-NL" sz="2000" dirty="0"/>
              <a:t>bewustwording </a:t>
            </a:r>
          </a:p>
          <a:p>
            <a:r>
              <a:rPr lang="en-US" sz="2000" dirty="0" err="1"/>
              <a:t>Geeft</a:t>
            </a:r>
            <a:r>
              <a:rPr lang="en-US" sz="2000" dirty="0"/>
              <a:t> </a:t>
            </a:r>
            <a:r>
              <a:rPr lang="en-US" sz="2000" dirty="0" err="1"/>
              <a:t>zicht</a:t>
            </a:r>
            <a:r>
              <a:rPr lang="en-US" sz="2000" dirty="0"/>
              <a:t> op </a:t>
            </a:r>
            <a:r>
              <a:rPr lang="en-US" sz="2000" u="sng" dirty="0"/>
              <a:t>eigen</a:t>
            </a:r>
            <a:r>
              <a:rPr lang="en-US" sz="2000" i="1" dirty="0"/>
              <a:t> </a:t>
            </a:r>
            <a:r>
              <a:rPr lang="en-US" sz="2000" dirty="0" err="1"/>
              <a:t>knelpunten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Registratie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(</a:t>
            </a:r>
            <a:r>
              <a:rPr lang="en-US" sz="2000" dirty="0" err="1"/>
              <a:t>Afwijken</a:t>
            </a:r>
            <a:r>
              <a:rPr lang="en-US" sz="2000" dirty="0"/>
              <a:t> van) </a:t>
            </a:r>
            <a:r>
              <a:rPr lang="en-US" sz="2000" dirty="0" err="1"/>
              <a:t>werkafspraken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01A35-6C0C-4D8A-A7D3-054D7548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2A8B-79F0-0B4E-9A12-C8005C84A5EE}" type="datetime3">
              <a:rPr lang="nl-NL" smtClean="0"/>
              <a:t>22/6/23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DFE86-95BC-4AE4-B287-B6DC947D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CA75-E400-5E4B-804B-1C5F13D9C24D}" type="slidenum">
              <a:rPr lang="en-US" smtClean="0"/>
              <a:t>13</a:t>
            </a:fld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5999364-2123-CD3E-15EE-4DE4EF349012}"/>
              </a:ext>
            </a:extLst>
          </p:cNvPr>
          <p:cNvSpPr/>
          <p:nvPr/>
        </p:nvSpPr>
        <p:spPr>
          <a:xfrm rot="5400000">
            <a:off x="4371767" y="3318360"/>
            <a:ext cx="3408362" cy="861043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A389E-9550-9676-8E5D-E63C9BAD3E17}"/>
              </a:ext>
            </a:extLst>
          </p:cNvPr>
          <p:cNvSpPr txBox="1"/>
          <p:nvPr/>
        </p:nvSpPr>
        <p:spPr>
          <a:xfrm>
            <a:off x="6866138" y="2044701"/>
            <a:ext cx="4457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i="1" dirty="0"/>
              <a:t>Tool </a:t>
            </a:r>
            <a:r>
              <a:rPr lang="en-US" sz="2400" i="1" dirty="0" err="1"/>
              <a:t>kan</a:t>
            </a:r>
            <a:r>
              <a:rPr lang="en-US" sz="2400" i="1" dirty="0"/>
              <a:t> </a:t>
            </a:r>
            <a:r>
              <a:rPr lang="en-US" sz="2400" i="1" dirty="0" err="1"/>
              <a:t>ingezet</a:t>
            </a:r>
            <a:r>
              <a:rPr lang="en-US" sz="2400" i="1" dirty="0"/>
              <a:t> </a:t>
            </a:r>
            <a:r>
              <a:rPr lang="en-US" sz="2400" i="1" dirty="0" err="1"/>
              <a:t>worden</a:t>
            </a:r>
            <a:r>
              <a:rPr lang="en-US" sz="2400" i="1" dirty="0"/>
              <a:t> om </a:t>
            </a:r>
            <a:r>
              <a:rPr lang="en-US" sz="2400" i="1" dirty="0" err="1"/>
              <a:t>samen</a:t>
            </a:r>
            <a:r>
              <a:rPr lang="en-US" sz="2400" i="1" dirty="0"/>
              <a:t> het </a:t>
            </a:r>
            <a:r>
              <a:rPr lang="en-US" sz="2400" i="1" dirty="0" err="1"/>
              <a:t>gesprek</a:t>
            </a:r>
            <a:r>
              <a:rPr lang="en-US" sz="2400" i="1" dirty="0"/>
              <a:t> </a:t>
            </a:r>
            <a:r>
              <a:rPr lang="en-US" sz="2400" i="1" dirty="0" err="1"/>
              <a:t>aan</a:t>
            </a:r>
            <a:r>
              <a:rPr lang="en-US" sz="2400" i="1" dirty="0"/>
              <a:t> </a:t>
            </a:r>
            <a:r>
              <a:rPr lang="en-US" sz="2400" i="1" dirty="0" err="1"/>
              <a:t>te</a:t>
            </a:r>
            <a:r>
              <a:rPr lang="en-US" sz="2400" i="1" dirty="0"/>
              <a:t> </a:t>
            </a:r>
            <a:r>
              <a:rPr lang="en-US" sz="2400" i="1" dirty="0" err="1"/>
              <a:t>gaan</a:t>
            </a:r>
            <a:r>
              <a:rPr lang="en-US" sz="2400" i="1" dirty="0"/>
              <a:t> over </a:t>
            </a:r>
            <a:r>
              <a:rPr lang="en-US" sz="2400" i="1" dirty="0" err="1"/>
              <a:t>betere</a:t>
            </a:r>
            <a:r>
              <a:rPr lang="en-US" sz="2400" i="1" dirty="0"/>
              <a:t> </a:t>
            </a:r>
            <a:r>
              <a:rPr lang="en-US" sz="2400" i="1" dirty="0" err="1"/>
              <a:t>zorg</a:t>
            </a:r>
            <a:endParaRPr lang="nl-NL" sz="2400" i="1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BFBA9F6-8D1C-227A-4CF7-D42312FD8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682214"/>
              </p:ext>
            </p:extLst>
          </p:nvPr>
        </p:nvGraphicFramePr>
        <p:xfrm>
          <a:off x="7747000" y="3441699"/>
          <a:ext cx="2462193" cy="1904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431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062E1B1-6DA0-2A1E-DAAA-D45100CCA0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22934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75A312-C205-4278-8A2D-A550C84B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/>
              <a:t>Aanbevelingen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6AA67-A272-4189-963B-920B106F1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6153"/>
            <a:ext cx="6299964" cy="219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Advies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VSV  </a:t>
            </a:r>
            <a:r>
              <a:rPr lang="nl-NL" sz="2400" i="1" dirty="0"/>
              <a:t>“met 6 uur per jaar betere zorg”</a:t>
            </a:r>
          </a:p>
          <a:p>
            <a:r>
              <a:rPr lang="nl-NL" sz="1800" dirty="0"/>
              <a:t>Plan 1-2 x / jaar Fluxus bespreking</a:t>
            </a:r>
          </a:p>
          <a:p>
            <a:r>
              <a:rPr lang="nl-NL" sz="1800" dirty="0"/>
              <a:t>Voorbereiding door wisselende groep (keten!)</a:t>
            </a:r>
          </a:p>
          <a:p>
            <a:r>
              <a:rPr lang="nl-NL" sz="1800" dirty="0"/>
              <a:t>Inlog via </a:t>
            </a:r>
            <a:r>
              <a:rPr lang="nl-NL" sz="1800" dirty="0" err="1"/>
              <a:t>Perined</a:t>
            </a:r>
            <a:r>
              <a:rPr lang="nl-NL" sz="1800" dirty="0"/>
              <a:t>*</a:t>
            </a:r>
          </a:p>
          <a:p>
            <a:r>
              <a:rPr lang="en-US" sz="1800" dirty="0" err="1"/>
              <a:t>Beperk</a:t>
            </a:r>
            <a:r>
              <a:rPr lang="en-US" sz="1800" dirty="0"/>
              <a:t> het </a:t>
            </a:r>
            <a:r>
              <a:rPr lang="en-US" sz="1800" dirty="0" err="1"/>
              <a:t>aantal</a:t>
            </a:r>
            <a:r>
              <a:rPr lang="en-US" sz="1800" dirty="0"/>
              <a:t> casus (~10 casus)</a:t>
            </a:r>
          </a:p>
          <a:p>
            <a:r>
              <a:rPr lang="en-US" sz="1800" dirty="0" err="1"/>
              <a:t>Groep</a:t>
            </a:r>
            <a:r>
              <a:rPr lang="en-US" sz="1800" dirty="0"/>
              <a:t> </a:t>
            </a:r>
            <a:r>
              <a:rPr lang="en-US" sz="1800" dirty="0" err="1"/>
              <a:t>rapporteert</a:t>
            </a:r>
            <a:r>
              <a:rPr lang="en-US" sz="1800" dirty="0"/>
              <a:t> </a:t>
            </a:r>
            <a:r>
              <a:rPr lang="en-US" sz="1800" dirty="0" err="1"/>
              <a:t>bevindingen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bespreekt</a:t>
            </a:r>
            <a:r>
              <a:rPr lang="en-US" sz="1800" dirty="0"/>
              <a:t> </a:t>
            </a:r>
            <a:r>
              <a:rPr lang="en-US" sz="1800" dirty="0" err="1"/>
              <a:t>adviezen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8D2F6-A82B-417B-A542-7FA897A1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2A8B-79F0-0B4E-9A12-C8005C84A5EE}" type="datetime3">
              <a:rPr lang="nl-NL" smtClean="0"/>
              <a:t>22/6/23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29B41-5457-47D4-A476-5C693276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CA75-E400-5E4B-804B-1C5F13D9C24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CEF38-F7A5-4170-BB02-454DF3C98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1745223"/>
            <a:ext cx="2689079" cy="195806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68363FD-1E20-42BF-A50A-D8131C2DE928}"/>
              </a:ext>
            </a:extLst>
          </p:cNvPr>
          <p:cNvSpPr txBox="1">
            <a:spLocks/>
          </p:cNvSpPr>
          <p:nvPr/>
        </p:nvSpPr>
        <p:spPr>
          <a:xfrm>
            <a:off x="609600" y="1550989"/>
            <a:ext cx="8001000" cy="603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06F70-9E8D-4A73-B324-BD0F5EE24B37}"/>
              </a:ext>
            </a:extLst>
          </p:cNvPr>
          <p:cNvSpPr txBox="1"/>
          <p:nvPr/>
        </p:nvSpPr>
        <p:spPr>
          <a:xfrm>
            <a:off x="8531413" y="6388004"/>
            <a:ext cx="3514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*max 3 </a:t>
            </a:r>
            <a:r>
              <a:rPr lang="en-US" sz="1200" dirty="0" err="1"/>
              <a:t>inlog</a:t>
            </a:r>
            <a:r>
              <a:rPr lang="en-US" sz="1200" dirty="0"/>
              <a:t> per VSV</a:t>
            </a:r>
            <a:endParaRPr lang="nl-NL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38902-B2FE-4538-A3A9-DD52F70B6DF3}"/>
              </a:ext>
            </a:extLst>
          </p:cNvPr>
          <p:cNvSpPr txBox="1"/>
          <p:nvPr/>
        </p:nvSpPr>
        <p:spPr>
          <a:xfrm>
            <a:off x="609600" y="3905108"/>
            <a:ext cx="872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ct val="20000"/>
              </a:spcBef>
              <a:buFont typeface="Arial"/>
              <a:buNone/>
            </a:pPr>
            <a:r>
              <a:rPr lang="en-US" sz="2400" dirty="0" err="1">
                <a:solidFill>
                  <a:srgbClr val="45536F"/>
                </a:solidFill>
              </a:rPr>
              <a:t>Advies</a:t>
            </a:r>
            <a:r>
              <a:rPr lang="en-US" sz="2400" dirty="0">
                <a:solidFill>
                  <a:srgbClr val="45536F"/>
                </a:solidFill>
              </a:rPr>
              <a:t> </a:t>
            </a:r>
            <a:r>
              <a:rPr lang="en-US" sz="2400" dirty="0" err="1">
                <a:solidFill>
                  <a:srgbClr val="45536F"/>
                </a:solidFill>
              </a:rPr>
              <a:t>aan</a:t>
            </a:r>
            <a:r>
              <a:rPr lang="en-US" sz="2400" dirty="0">
                <a:solidFill>
                  <a:srgbClr val="45536F"/>
                </a:solidFill>
              </a:rPr>
              <a:t> NVOG </a:t>
            </a:r>
            <a:r>
              <a:rPr lang="en-US" sz="2400" dirty="0" err="1">
                <a:solidFill>
                  <a:srgbClr val="45536F"/>
                </a:solidFill>
              </a:rPr>
              <a:t>voor</a:t>
            </a:r>
            <a:r>
              <a:rPr lang="en-US" sz="2400" dirty="0">
                <a:solidFill>
                  <a:srgbClr val="45536F"/>
                </a:solidFill>
              </a:rPr>
              <a:t> </a:t>
            </a:r>
            <a:r>
              <a:rPr lang="en-US" sz="2400" dirty="0" err="1">
                <a:solidFill>
                  <a:srgbClr val="45536F"/>
                </a:solidFill>
              </a:rPr>
              <a:t>implementatie</a:t>
            </a:r>
            <a:r>
              <a:rPr lang="en-US" sz="2400" dirty="0">
                <a:solidFill>
                  <a:srgbClr val="45536F"/>
                </a:solidFill>
              </a:rPr>
              <a:t> ‘</a:t>
            </a:r>
            <a:r>
              <a:rPr lang="en-US" sz="2400" dirty="0" err="1">
                <a:solidFill>
                  <a:srgbClr val="45536F"/>
                </a:solidFill>
              </a:rPr>
              <a:t>nieuwe</a:t>
            </a:r>
            <a:r>
              <a:rPr lang="en-US" sz="2400" dirty="0">
                <a:solidFill>
                  <a:srgbClr val="45536F"/>
                </a:solidFill>
              </a:rPr>
              <a:t> </a:t>
            </a:r>
            <a:r>
              <a:rPr lang="en-US" sz="2400" dirty="0" err="1">
                <a:solidFill>
                  <a:srgbClr val="45536F"/>
                </a:solidFill>
              </a:rPr>
              <a:t>visie</a:t>
            </a:r>
            <a:r>
              <a:rPr lang="en-US" sz="2400" dirty="0">
                <a:solidFill>
                  <a:srgbClr val="45536F"/>
                </a:solidFill>
              </a:rPr>
              <a:t> op </a:t>
            </a:r>
            <a:r>
              <a:rPr lang="en-US" sz="2400" dirty="0" err="1">
                <a:solidFill>
                  <a:srgbClr val="45536F"/>
                </a:solidFill>
              </a:rPr>
              <a:t>kwaliteit</a:t>
            </a:r>
            <a:r>
              <a:rPr lang="en-US" sz="2400" dirty="0">
                <a:solidFill>
                  <a:srgbClr val="45536F"/>
                </a:solidFill>
              </a:rPr>
              <a:t>’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dirty="0" err="1">
                <a:solidFill>
                  <a:srgbClr val="45536F"/>
                </a:solidFill>
              </a:rPr>
              <a:t>Nieuwe</a:t>
            </a:r>
            <a:r>
              <a:rPr lang="en-US" dirty="0">
                <a:solidFill>
                  <a:srgbClr val="45536F"/>
                </a:solidFill>
              </a:rPr>
              <a:t> </a:t>
            </a:r>
            <a:r>
              <a:rPr lang="en-US" dirty="0" err="1">
                <a:solidFill>
                  <a:srgbClr val="45536F"/>
                </a:solidFill>
              </a:rPr>
              <a:t>visie</a:t>
            </a:r>
            <a:r>
              <a:rPr lang="en-US" dirty="0">
                <a:solidFill>
                  <a:srgbClr val="45536F"/>
                </a:solidFill>
              </a:rPr>
              <a:t> is </a:t>
            </a:r>
            <a:r>
              <a:rPr lang="en-US" dirty="0" err="1">
                <a:solidFill>
                  <a:srgbClr val="45536F"/>
                </a:solidFill>
              </a:rPr>
              <a:t>getoetst</a:t>
            </a:r>
            <a:r>
              <a:rPr lang="en-US" dirty="0">
                <a:solidFill>
                  <a:srgbClr val="45536F"/>
                </a:solidFill>
              </a:rPr>
              <a:t>; </a:t>
            </a:r>
            <a:r>
              <a:rPr lang="en-US" dirty="0" err="1">
                <a:solidFill>
                  <a:srgbClr val="45536F"/>
                </a:solidFill>
              </a:rPr>
              <a:t>positieve</a:t>
            </a:r>
            <a:r>
              <a:rPr lang="en-US" dirty="0">
                <a:solidFill>
                  <a:srgbClr val="45536F"/>
                </a:solidFill>
              </a:rPr>
              <a:t> feedback. 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dirty="0" err="1">
                <a:solidFill>
                  <a:srgbClr val="45536F"/>
                </a:solidFill>
              </a:rPr>
              <a:t>Aanpak</a:t>
            </a:r>
            <a:r>
              <a:rPr lang="en-US" dirty="0">
                <a:solidFill>
                  <a:srgbClr val="45536F"/>
                </a:solidFill>
              </a:rPr>
              <a:t> </a:t>
            </a:r>
            <a:r>
              <a:rPr lang="en-US" dirty="0" err="1">
                <a:solidFill>
                  <a:srgbClr val="45536F"/>
                </a:solidFill>
              </a:rPr>
              <a:t>uitwerken</a:t>
            </a:r>
            <a:r>
              <a:rPr lang="en-US" dirty="0">
                <a:solidFill>
                  <a:srgbClr val="45536F"/>
                </a:solidFill>
              </a:rPr>
              <a:t> </a:t>
            </a:r>
            <a:r>
              <a:rPr lang="en-US" dirty="0" err="1">
                <a:solidFill>
                  <a:srgbClr val="45536F"/>
                </a:solidFill>
              </a:rPr>
              <a:t>voor</a:t>
            </a:r>
            <a:r>
              <a:rPr lang="en-US" dirty="0">
                <a:solidFill>
                  <a:srgbClr val="45536F"/>
                </a:solidFill>
              </a:rPr>
              <a:t> </a:t>
            </a:r>
            <a:r>
              <a:rPr lang="en-US" dirty="0" err="1">
                <a:solidFill>
                  <a:srgbClr val="45536F"/>
                </a:solidFill>
              </a:rPr>
              <a:t>andere</a:t>
            </a:r>
            <a:r>
              <a:rPr lang="en-US" dirty="0">
                <a:solidFill>
                  <a:srgbClr val="45536F"/>
                </a:solidFill>
              </a:rPr>
              <a:t> </a:t>
            </a:r>
            <a:r>
              <a:rPr lang="en-US" dirty="0" err="1">
                <a:solidFill>
                  <a:srgbClr val="45536F"/>
                </a:solidFill>
              </a:rPr>
              <a:t>uitkomsten</a:t>
            </a:r>
            <a:endParaRPr lang="en-US" dirty="0">
              <a:solidFill>
                <a:srgbClr val="45536F"/>
              </a:solidFill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45536F"/>
                </a:solidFill>
              </a:rPr>
              <a:t>Neem </a:t>
            </a:r>
            <a:r>
              <a:rPr lang="en-US" dirty="0" err="1">
                <a:solidFill>
                  <a:srgbClr val="45536F"/>
                </a:solidFill>
              </a:rPr>
              <a:t>ketenpartners</a:t>
            </a:r>
            <a:r>
              <a:rPr lang="en-US" dirty="0">
                <a:solidFill>
                  <a:srgbClr val="45536F"/>
                </a:solidFill>
              </a:rPr>
              <a:t> mee in </a:t>
            </a:r>
            <a:r>
              <a:rPr lang="en-US" dirty="0" err="1">
                <a:solidFill>
                  <a:srgbClr val="45536F"/>
                </a:solidFill>
              </a:rPr>
              <a:t>bevindingen</a:t>
            </a:r>
            <a:r>
              <a:rPr lang="en-US" dirty="0">
                <a:solidFill>
                  <a:srgbClr val="45536F"/>
                </a:solidFill>
              </a:rPr>
              <a:t> (KNOV, </a:t>
            </a:r>
            <a:r>
              <a:rPr lang="en-US" dirty="0" err="1">
                <a:solidFill>
                  <a:srgbClr val="45536F"/>
                </a:solidFill>
              </a:rPr>
              <a:t>federatie</a:t>
            </a:r>
            <a:r>
              <a:rPr lang="en-US" dirty="0">
                <a:solidFill>
                  <a:srgbClr val="45536F"/>
                </a:solidFill>
              </a:rPr>
              <a:t> VSV’s etc.)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dirty="0" err="1">
                <a:solidFill>
                  <a:srgbClr val="45536F"/>
                </a:solidFill>
              </a:rPr>
              <a:t>Bespreken</a:t>
            </a:r>
            <a:r>
              <a:rPr lang="en-US" dirty="0">
                <a:solidFill>
                  <a:srgbClr val="45536F"/>
                </a:solidFill>
              </a:rPr>
              <a:t> van het </a:t>
            </a:r>
            <a:r>
              <a:rPr lang="en-US" dirty="0" err="1">
                <a:solidFill>
                  <a:srgbClr val="45536F"/>
                </a:solidFill>
              </a:rPr>
              <a:t>leerproces</a:t>
            </a:r>
            <a:r>
              <a:rPr lang="en-US" dirty="0">
                <a:solidFill>
                  <a:srgbClr val="45536F"/>
                </a:solidFill>
              </a:rPr>
              <a:t> </a:t>
            </a:r>
            <a:r>
              <a:rPr lang="en-US" dirty="0" err="1">
                <a:solidFill>
                  <a:srgbClr val="45536F"/>
                </a:solidFill>
              </a:rPr>
              <a:t>tijdens</a:t>
            </a:r>
            <a:r>
              <a:rPr lang="en-US" dirty="0">
                <a:solidFill>
                  <a:srgbClr val="45536F"/>
                </a:solidFill>
              </a:rPr>
              <a:t> </a:t>
            </a:r>
            <a:r>
              <a:rPr lang="en-US" dirty="0" err="1">
                <a:solidFill>
                  <a:srgbClr val="45536F"/>
                </a:solidFill>
              </a:rPr>
              <a:t>kwaliteit</a:t>
            </a:r>
            <a:r>
              <a:rPr lang="en-US" dirty="0">
                <a:solidFill>
                  <a:srgbClr val="45536F"/>
                </a:solidFill>
              </a:rPr>
              <a:t> – </a:t>
            </a:r>
            <a:r>
              <a:rPr lang="en-US" dirty="0" err="1">
                <a:solidFill>
                  <a:srgbClr val="45536F"/>
                </a:solidFill>
              </a:rPr>
              <a:t>en</a:t>
            </a:r>
            <a:r>
              <a:rPr lang="en-US" dirty="0">
                <a:solidFill>
                  <a:srgbClr val="45536F"/>
                </a:solidFill>
              </a:rPr>
              <a:t> </a:t>
            </a:r>
            <a:r>
              <a:rPr lang="en-US" dirty="0" err="1">
                <a:solidFill>
                  <a:srgbClr val="45536F"/>
                </a:solidFill>
              </a:rPr>
              <a:t>opleidingsvisitaties</a:t>
            </a:r>
            <a:endParaRPr lang="en-US" dirty="0">
              <a:solidFill>
                <a:srgbClr val="45536F"/>
              </a:solidFill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dirty="0" err="1">
                <a:solidFill>
                  <a:srgbClr val="45536F"/>
                </a:solidFill>
              </a:rPr>
              <a:t>Blijven</a:t>
            </a:r>
            <a:r>
              <a:rPr lang="en-US" dirty="0">
                <a:solidFill>
                  <a:srgbClr val="45536F"/>
                </a:solidFill>
              </a:rPr>
              <a:t> </a:t>
            </a:r>
            <a:r>
              <a:rPr lang="en-US" dirty="0" err="1">
                <a:solidFill>
                  <a:srgbClr val="45536F"/>
                </a:solidFill>
              </a:rPr>
              <a:t>inspireren</a:t>
            </a:r>
            <a:r>
              <a:rPr lang="en-US" dirty="0">
                <a:solidFill>
                  <a:srgbClr val="45536F"/>
                </a:solidFill>
              </a:rPr>
              <a:t> (best practices </a:t>
            </a:r>
            <a:r>
              <a:rPr lang="en-US" dirty="0" err="1">
                <a:solidFill>
                  <a:srgbClr val="45536F"/>
                </a:solidFill>
              </a:rPr>
              <a:t>delen</a:t>
            </a:r>
            <a:r>
              <a:rPr lang="en-US" dirty="0">
                <a:solidFill>
                  <a:srgbClr val="45536F"/>
                </a:solidFill>
              </a:rPr>
              <a:t>, </a:t>
            </a:r>
            <a:r>
              <a:rPr lang="en-US" dirty="0" err="1">
                <a:solidFill>
                  <a:srgbClr val="45536F"/>
                </a:solidFill>
              </a:rPr>
              <a:t>publicaties</a:t>
            </a:r>
            <a:r>
              <a:rPr lang="en-US" dirty="0">
                <a:solidFill>
                  <a:srgbClr val="45536F"/>
                </a:solidFill>
              </a:rPr>
              <a:t> etc.)</a:t>
            </a:r>
          </a:p>
        </p:txBody>
      </p:sp>
    </p:spTree>
    <p:extLst>
      <p:ext uri="{BB962C8B-B14F-4D97-AF65-F5344CB8AC3E}">
        <p14:creationId xmlns:p14="http://schemas.microsoft.com/office/powerpoint/2010/main" val="211399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3">
            <a:extLst>
              <a:ext uri="{FF2B5EF4-FFF2-40B4-BE49-F238E27FC236}">
                <a16:creationId xmlns:a16="http://schemas.microsoft.com/office/drawing/2014/main" id="{BE7D5E86-86D1-4012-B871-2AFE29D4E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524000" y="377190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nl-NL" altLang="nl-NL" dirty="0">
                <a:solidFill>
                  <a:srgbClr val="FFFFFF"/>
                </a:solidFill>
              </a:rPr>
              <a:t>Bedankt voor je aandacht</a:t>
            </a:r>
          </a:p>
          <a:p>
            <a:endParaRPr lang="en-US" alt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5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F119-9252-4105-A15A-8B3E2E39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Fluxus ‘tool’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0BA05D-B16C-7333-EE53-D4560C2E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2A8B-79F0-0B4E-9A12-C8005C84A5EE}" type="datetime3">
              <a:rPr lang="nl-NL" smtClean="0"/>
              <a:t>22/6/23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D6FE3A-F13A-5884-3540-3DDA5A57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CA75-E400-5E4B-804B-1C5F13D9C24D}" type="slidenum">
              <a:rPr lang="en-US" smtClean="0"/>
              <a:t>16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19A33E-C41D-15A7-DC93-A862FA43CF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Footer 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89E40CD-66E3-60AA-6DAD-684297BFA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10"/>
          <a:stretch/>
        </p:blipFill>
        <p:spPr>
          <a:xfrm>
            <a:off x="330009" y="1478165"/>
            <a:ext cx="5171180" cy="8769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0F8C2EE-5644-3AA6-3673-E4F019A08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09" y="2695802"/>
            <a:ext cx="4679539" cy="308768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202FD5D-38F2-E4D6-5123-7744AC909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048" y="1235260"/>
            <a:ext cx="5089778" cy="200659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D23D04F-F81E-406D-D5DE-822987233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2048" y="3564802"/>
            <a:ext cx="6243713" cy="265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5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>
                <a:solidFill>
                  <a:srgbClr val="000000"/>
                </a:solidFill>
              </a:rPr>
              <a:t>Disclosure</a:t>
            </a:r>
            <a:r>
              <a:rPr lang="nl-NL" altLang="nl-NL" dirty="0">
                <a:solidFill>
                  <a:srgbClr val="000000"/>
                </a:solidFill>
              </a:rPr>
              <a:t> belangen spreker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65957"/>
              </p:ext>
            </p:extLst>
          </p:nvPr>
        </p:nvGraphicFramePr>
        <p:xfrm>
          <a:off x="631006" y="1745398"/>
          <a:ext cx="11161191" cy="4289961"/>
        </p:xfrm>
        <a:graphic>
          <a:graphicData uri="http://schemas.openxmlformats.org/drawingml/2006/table">
            <a:tbl>
              <a:tblPr/>
              <a:tblGrid>
                <a:gridCol w="603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7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023">
                <a:tc>
                  <a:txBody>
                    <a:bodyPr/>
                    <a:lstStyle>
                      <a:lvl1pPr defTabSz="457200" eaLnBrk="0" hangingPunct="0">
                        <a:buClr>
                          <a:srgbClr val="3796A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(potentiële) belangenverstrengeling</a:t>
                      </a: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563" marR="605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3796A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3C167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Geen  </a:t>
                      </a:r>
                      <a:endParaRPr kumimoji="0" lang="nl-NL" altLang="nl-NL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73C167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563" marR="605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557">
                <a:tc>
                  <a:txBody>
                    <a:bodyPr/>
                    <a:lstStyle>
                      <a:lvl1pPr defTabSz="457200" eaLnBrk="0" hangingPunct="0">
                        <a:buClr>
                          <a:srgbClr val="3796A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Voor bijeenkomst mogelijk relevante relaties met bedrijven</a:t>
                      </a: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563" marR="605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3796A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3C167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Niet van toepassing </a:t>
                      </a:r>
                      <a:endParaRPr kumimoji="0" lang="nl-NL" altLang="nl-NL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73C167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563" marR="605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381">
                <a:tc>
                  <a:txBody>
                    <a:bodyPr/>
                    <a:lstStyle>
                      <a:lvl1pPr marL="342900" indent="-342900" defTabSz="457200" eaLnBrk="0" hangingPunct="0">
                        <a:buClr>
                          <a:srgbClr val="3796A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altLang="nl-NL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Sponsoring of onderzoeksgeld</a:t>
                      </a: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altLang="nl-NL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Honorarium of andere (financiële) vergoeding</a:t>
                      </a: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altLang="nl-NL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Aandeelhouder</a:t>
                      </a: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nl-NL" altLang="nl-NL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Andere relatie, namelijk …</a:t>
                      </a:r>
                      <a:endParaRPr kumimoji="0" lang="nl-NL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563" marR="605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3796A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73C167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3C167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Project-financiering</a:t>
                      </a:r>
                      <a:r>
                        <a:rPr kumimoji="0" lang="nl-NL" altLang="nl-NL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3C167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SKMS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3C167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(Stichting Kwaliteitsgelden Medisch Specialisten)</a:t>
                      </a:r>
                      <a:endParaRPr kumimoji="0" lang="nl-NL" altLang="nl-NL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60563" marR="6056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45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15A9287-ADD5-771D-8E26-442D5DA2BB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84938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EBDAC93-67FB-4F3B-A9CA-D889D2D21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Take home 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CD949-E437-494F-ADA9-34D50499D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visie</a:t>
            </a:r>
            <a:r>
              <a:rPr lang="en-US" dirty="0"/>
              <a:t> op </a:t>
            </a:r>
            <a:r>
              <a:rPr lang="en-US" dirty="0" err="1"/>
              <a:t>kwaliteit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nl-NL" dirty="0"/>
              <a:t>Aanpak kwaliteit - </a:t>
            </a:r>
            <a:r>
              <a:rPr lang="nl-NL" dirty="0" err="1"/>
              <a:t>fluxus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Hoe jij met 6 uur per jaar betere zorg kan leveren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7329-1800-413F-AF30-32F75D2F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2A8B-79F0-0B4E-9A12-C8005C84A5EE}" type="datetime3">
              <a:rPr lang="nl-NL" smtClean="0"/>
              <a:t>22/6/23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76BD2-D428-45AA-838B-D99A2662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CA75-E400-5E4B-804B-1C5F13D9C2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5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7DCD3954-87B5-94DB-B805-C4B2BB810C4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2758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8B7C9C-D74A-4543-8A59-5E12C119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221" y="1521476"/>
            <a:ext cx="8940856" cy="2292807"/>
          </a:xfrm>
        </p:spPr>
        <p:txBody>
          <a:bodyPr vert="horz">
            <a:normAutofit fontScale="90000"/>
          </a:bodyPr>
          <a:lstStyle/>
          <a:p>
            <a:r>
              <a:rPr lang="en-US" dirty="0" err="1"/>
              <a:t>Overleg</a:t>
            </a:r>
            <a:r>
              <a:rPr lang="en-US" dirty="0"/>
              <a:t> even met je </a:t>
            </a:r>
            <a:r>
              <a:rPr lang="en-US" dirty="0" err="1"/>
              <a:t>buurman</a:t>
            </a:r>
            <a:r>
              <a:rPr lang="en-US" dirty="0"/>
              <a:t> / -vrouw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denk</a:t>
            </a:r>
            <a:r>
              <a:rPr lang="en-US" dirty="0"/>
              <a:t> je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“</a:t>
            </a:r>
            <a:r>
              <a:rPr lang="en-US" dirty="0" err="1"/>
              <a:t>kwaliteit</a:t>
            </a:r>
            <a:r>
              <a:rPr lang="en-US" dirty="0"/>
              <a:t>”?</a:t>
            </a:r>
            <a:br>
              <a:rPr lang="en-US" dirty="0"/>
            </a:br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1CD442-C361-47DB-9DCB-E3FBEFB10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61FD9-0F50-467F-AF7E-43A04599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2A8B-79F0-0B4E-9A12-C8005C84A5EE}" type="datetime3">
              <a:rPr lang="nl-NL" smtClean="0"/>
              <a:pPr/>
              <a:t>22/6/23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937B8-C48F-49EA-8735-549AB943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CA75-E400-5E4B-804B-1C5F13D9C24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76A6D-65D1-453C-8C2F-419951C45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707" y="4140357"/>
            <a:ext cx="2374693" cy="16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0B90A2E-97F3-A895-E46E-39F2D178E2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7781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92DDBF-3314-4C67-97E3-0C04D297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/>
              <a:t>Visie</a:t>
            </a:r>
            <a:r>
              <a:rPr lang="en-US" dirty="0"/>
              <a:t> op </a:t>
            </a:r>
            <a:r>
              <a:rPr lang="en-US" dirty="0" err="1"/>
              <a:t>Kwaliteit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3264-5729-4247-B9D5-D6AF91649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24654"/>
            <a:ext cx="8229600" cy="102232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dirty="0"/>
              <a:t>‘</a:t>
            </a:r>
            <a:r>
              <a:rPr lang="en-US" dirty="0" err="1"/>
              <a:t>Kwaliteit</a:t>
            </a:r>
            <a:r>
              <a:rPr lang="en-US" dirty="0"/>
              <a:t> is wat we </a:t>
            </a:r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zorg</a:t>
            </a:r>
            <a:r>
              <a:rPr lang="en-US" dirty="0"/>
              <a:t> vinden’</a:t>
            </a:r>
            <a:r>
              <a:rPr lang="en-US" baseline="30000" dirty="0"/>
              <a:t>1</a:t>
            </a:r>
          </a:p>
          <a:p>
            <a:pPr marL="0" indent="0" algn="ctr">
              <a:spcAft>
                <a:spcPts val="600"/>
              </a:spcAft>
              <a:buNone/>
            </a:pPr>
            <a:endParaRPr lang="nl-NL" sz="1600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98041-5650-4015-95B9-C261B6E8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2A8B-79F0-0B4E-9A12-C8005C84A5EE}" type="datetime3">
              <a:rPr lang="nl-NL" smtClean="0"/>
              <a:t>22/6/23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5D8BE-6461-46D7-901B-55A1DCA6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CA75-E400-5E4B-804B-1C5F13D9C24D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79373F-3394-592E-6430-88E180B486A7}"/>
              </a:ext>
            </a:extLst>
          </p:cNvPr>
          <p:cNvSpPr txBox="1">
            <a:spLocks/>
          </p:cNvSpPr>
          <p:nvPr/>
        </p:nvSpPr>
        <p:spPr>
          <a:xfrm>
            <a:off x="2307720" y="3037004"/>
            <a:ext cx="8122557" cy="2062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b="1" i="1" dirty="0"/>
              <a:t>Van									</a:t>
            </a:r>
            <a:r>
              <a:rPr lang="en-US" sz="2000" b="1" i="1" dirty="0" err="1"/>
              <a:t>Naar</a:t>
            </a:r>
            <a:endParaRPr lang="en-US" sz="2000" b="1" i="1" dirty="0"/>
          </a:p>
          <a:p>
            <a:pPr marL="0" indent="0">
              <a:spcAft>
                <a:spcPts val="600"/>
              </a:spcAft>
              <a:buNone/>
            </a:pPr>
            <a:r>
              <a:rPr lang="nl-NL" sz="2000" i="1" dirty="0">
                <a:sym typeface="Wingdings" panose="05000000000000000000" pitchFamily="2" charset="2"/>
              </a:rPr>
              <a:t>Verplicht 				 			Intrinsieke motivatie </a:t>
            </a:r>
            <a:endParaRPr lang="nl-NL" sz="2000" i="1" dirty="0"/>
          </a:p>
          <a:p>
            <a:pPr marL="0" indent="0">
              <a:spcAft>
                <a:spcPts val="600"/>
              </a:spcAft>
              <a:buNone/>
            </a:pPr>
            <a:r>
              <a:rPr lang="nl-NL" sz="2000" i="1" dirty="0">
                <a:sym typeface="Wingdings" panose="05000000000000000000" pitchFamily="2" charset="2"/>
              </a:rPr>
              <a:t>Verantwoorden			 			Leerproces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2000" i="1" dirty="0"/>
              <a:t>Rapportage 				</a:t>
            </a:r>
            <a:r>
              <a:rPr lang="nl-NL" sz="2000" i="1" dirty="0">
                <a:sym typeface="Wingdings" panose="05000000000000000000" pitchFamily="2" charset="2"/>
              </a:rPr>
              <a:t>			Gesprek aangaan</a:t>
            </a:r>
          </a:p>
          <a:p>
            <a:pPr marL="0" indent="0">
              <a:spcAft>
                <a:spcPts val="600"/>
              </a:spcAft>
              <a:buNone/>
            </a:pPr>
            <a:endParaRPr lang="nl-NL" sz="2000" i="1" dirty="0">
              <a:sym typeface="Wingdings" panose="05000000000000000000" pitchFamily="2" charset="2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7CCDD5-788E-0352-EFD3-498879DA7648}"/>
              </a:ext>
            </a:extLst>
          </p:cNvPr>
          <p:cNvSpPr txBox="1">
            <a:spLocks/>
          </p:cNvSpPr>
          <p:nvPr/>
        </p:nvSpPr>
        <p:spPr>
          <a:xfrm>
            <a:off x="587375" y="5987328"/>
            <a:ext cx="8229600" cy="46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200" dirty="0"/>
              <a:t>1) 	NVOG </a:t>
            </a:r>
            <a:r>
              <a:rPr lang="en-US" sz="1200" dirty="0" err="1"/>
              <a:t>Visie</a:t>
            </a:r>
            <a:r>
              <a:rPr lang="en-US" sz="1200" dirty="0"/>
              <a:t> document: </a:t>
            </a:r>
            <a:r>
              <a:rPr lang="en-US" sz="1200" dirty="0" err="1"/>
              <a:t>Kwaliteit</a:t>
            </a:r>
            <a:r>
              <a:rPr lang="en-US" sz="1200" dirty="0"/>
              <a:t> is </a:t>
            </a:r>
            <a:r>
              <a:rPr lang="en-US" sz="1200" dirty="0" err="1"/>
              <a:t>samen</a:t>
            </a:r>
            <a:r>
              <a:rPr lang="en-US" sz="1200" dirty="0"/>
              <a:t> </a:t>
            </a:r>
            <a:r>
              <a:rPr lang="en-US" sz="1200" dirty="0" err="1"/>
              <a:t>leren</a:t>
            </a:r>
            <a:r>
              <a:rPr lang="en-US" sz="1200" dirty="0"/>
              <a:t> April 2021 </a:t>
            </a:r>
            <a:endParaRPr lang="nl-NL" sz="1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426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7E117BF-FBC7-B82E-6F9D-DCFD3A029F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2524448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D4965CB-589D-FE6B-3301-347AEDCE75B1}"/>
              </a:ext>
            </a:extLst>
          </p:cNvPr>
          <p:cNvSpPr/>
          <p:nvPr/>
        </p:nvSpPr>
        <p:spPr>
          <a:xfrm>
            <a:off x="611066" y="1813889"/>
            <a:ext cx="4984663" cy="4167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0DE165-2DB1-184B-60E1-4DEFECF2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95310"/>
            <a:ext cx="9623426" cy="1022328"/>
          </a:xfrm>
        </p:spPr>
        <p:txBody>
          <a:bodyPr vert="horz"/>
          <a:lstStyle/>
          <a:p>
            <a:r>
              <a:rPr lang="nl-NL" dirty="0"/>
              <a:t>Van visie naar praktijk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EDEDC-3A08-763A-8445-C6EE0D50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5" y="6311086"/>
            <a:ext cx="2133600" cy="365125"/>
          </a:xfrm>
        </p:spPr>
        <p:txBody>
          <a:bodyPr/>
          <a:lstStyle/>
          <a:p>
            <a:fld id="{1B152A8B-79F0-0B4E-9A12-C8005C84A5EE}" type="datetime3">
              <a:rPr lang="nl-NL" smtClean="0"/>
              <a:pPr/>
              <a:t>22/6/23</a:t>
            </a:fld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D4A58A-D4AF-399F-4C90-F1341E0A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1402858" cy="365125"/>
          </a:xfrm>
        </p:spPr>
        <p:txBody>
          <a:bodyPr/>
          <a:lstStyle/>
          <a:p>
            <a:fld id="{D63BCA75-E400-5E4B-804B-1C5F13D9C2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C9C211E-474C-BEEE-1994-B4BD97C63D91}"/>
              </a:ext>
            </a:extLst>
          </p:cNvPr>
          <p:cNvSpPr txBox="1">
            <a:spLocks/>
          </p:cNvSpPr>
          <p:nvPr/>
        </p:nvSpPr>
        <p:spPr>
          <a:xfrm>
            <a:off x="1180762" y="3154269"/>
            <a:ext cx="3842657" cy="11050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2400" dirty="0"/>
              <a:t>Ontwikkel een ‘</a:t>
            </a:r>
            <a:r>
              <a:rPr lang="nl-NL" sz="2400" dirty="0" err="1"/>
              <a:t>fluxus</a:t>
            </a:r>
            <a:r>
              <a:rPr lang="nl-NL" sz="2400" dirty="0"/>
              <a:t>-tool’ voor het </a:t>
            </a:r>
            <a:r>
              <a:rPr lang="nl-NL" sz="2400" u="sng" dirty="0"/>
              <a:t>faciliteren</a:t>
            </a:r>
            <a:r>
              <a:rPr lang="nl-NL" sz="2400" dirty="0"/>
              <a:t> van kwaliteitsbesprekingen.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C204E1-EBF0-BEB8-90A2-DF77D311AC11}"/>
              </a:ext>
            </a:extLst>
          </p:cNvPr>
          <p:cNvSpPr/>
          <p:nvPr/>
        </p:nvSpPr>
        <p:spPr>
          <a:xfrm>
            <a:off x="6499132" y="1813889"/>
            <a:ext cx="4984663" cy="4167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F99239-C36E-A7D2-D366-AB0ACFFF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23" y="2518996"/>
            <a:ext cx="4968000" cy="31463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Multidisciplinaire werkgroep</a:t>
            </a:r>
          </a:p>
          <a:p>
            <a:r>
              <a:rPr lang="nl-NL" sz="2200" dirty="0"/>
              <a:t>Gynaecologen/AIOS </a:t>
            </a:r>
          </a:p>
          <a:p>
            <a:r>
              <a:rPr lang="nl-NL" sz="2200" dirty="0"/>
              <a:t>Klinisch en 1e </a:t>
            </a:r>
            <a:r>
              <a:rPr lang="nl-NL" sz="2200" dirty="0" err="1"/>
              <a:t>lijns</a:t>
            </a:r>
            <a:r>
              <a:rPr lang="nl-NL" sz="2200" dirty="0"/>
              <a:t> verloskundigen </a:t>
            </a:r>
          </a:p>
          <a:p>
            <a:r>
              <a:rPr lang="nl-NL" sz="2200" dirty="0"/>
              <a:t>Anesthesiologen </a:t>
            </a:r>
          </a:p>
          <a:p>
            <a:r>
              <a:rPr lang="nl-NL" sz="2200" dirty="0" err="1"/>
              <a:t>Perined</a:t>
            </a:r>
            <a:r>
              <a:rPr lang="nl-NL" sz="2200" dirty="0"/>
              <a:t> epidemioloog / senior onderzoeker </a:t>
            </a:r>
          </a:p>
          <a:p>
            <a:endParaRPr lang="nl-NL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82CEB9-F01D-9F95-39C4-32C035042978}"/>
              </a:ext>
            </a:extLst>
          </p:cNvPr>
          <p:cNvSpPr/>
          <p:nvPr/>
        </p:nvSpPr>
        <p:spPr>
          <a:xfrm>
            <a:off x="616213" y="1813890"/>
            <a:ext cx="4968000" cy="4550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B0BB5410-F088-45CC-A526-0EEA4E693FFD}"/>
              </a:ext>
            </a:extLst>
          </p:cNvPr>
          <p:cNvSpPr txBox="1">
            <a:spLocks/>
          </p:cNvSpPr>
          <p:nvPr/>
        </p:nvSpPr>
        <p:spPr>
          <a:xfrm>
            <a:off x="612140" y="1813890"/>
            <a:ext cx="2133600" cy="45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/>
              <a:t>Doel</a:t>
            </a:r>
            <a:endParaRPr lang="en-US" sz="1800" b="1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9E5DCA-CD88-6FA9-69F4-C8B3B1A71B88}"/>
              </a:ext>
            </a:extLst>
          </p:cNvPr>
          <p:cNvSpPr/>
          <p:nvPr/>
        </p:nvSpPr>
        <p:spPr>
          <a:xfrm>
            <a:off x="6506391" y="1821911"/>
            <a:ext cx="4968000" cy="4550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6C77557-7D41-C5B9-A305-E468C5DDF8DD}"/>
              </a:ext>
            </a:extLst>
          </p:cNvPr>
          <p:cNvSpPr txBox="1">
            <a:spLocks/>
          </p:cNvSpPr>
          <p:nvPr/>
        </p:nvSpPr>
        <p:spPr>
          <a:xfrm>
            <a:off x="6483894" y="1813890"/>
            <a:ext cx="2088000" cy="45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553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Team</a:t>
            </a:r>
            <a:endParaRPr lang="en-US" sz="1800" b="1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18788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8071F74-8597-765D-61E8-38CA07D972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1732121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79FD0AD-CC70-4470-AA63-ED47BB32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Hoe: </a:t>
            </a:r>
            <a:r>
              <a:rPr lang="en-US" dirty="0" err="1"/>
              <a:t>Elementen</a:t>
            </a:r>
            <a:r>
              <a:rPr lang="en-US" dirty="0"/>
              <a:t> van </a:t>
            </a:r>
            <a:r>
              <a:rPr lang="en-US" dirty="0" err="1"/>
              <a:t>verandering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FC07B-E31D-46AC-8C82-36BD5A8A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2A8B-79F0-0B4E-9A12-C8005C84A5EE}" type="datetime3">
              <a:rPr lang="nl-NL" smtClean="0"/>
              <a:t>22/6/23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DE5B-C16E-48C8-8181-17AF006A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CA75-E400-5E4B-804B-1C5F13D9C24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8035EF4-1D62-A745-B4CB-6C87CB306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326884"/>
              </p:ext>
            </p:extLst>
          </p:nvPr>
        </p:nvGraphicFramePr>
        <p:xfrm>
          <a:off x="3379808" y="1944547"/>
          <a:ext cx="5432385" cy="338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8602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61B3371-5B9B-1CA0-12AB-5421768F46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61B3371-5B9B-1CA0-12AB-5421768F4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46564C-E6A2-4D94-847C-1908F2C1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Hoe: </a:t>
            </a:r>
            <a:r>
              <a:rPr lang="en-US" dirty="0" err="1"/>
              <a:t>aanpak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81C9C-DA14-4F42-8120-646FDD69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2A8B-79F0-0B4E-9A12-C8005C84A5EE}" type="datetime3">
              <a:rPr lang="nl-NL" smtClean="0"/>
              <a:t>22/6/23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1F7B-C0BC-47B1-8501-1A0D58F7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1"/>
            <a:ext cx="1870477" cy="365125"/>
          </a:xfrm>
        </p:spPr>
        <p:txBody>
          <a:bodyPr/>
          <a:lstStyle/>
          <a:p>
            <a:fld id="{D63BCA75-E400-5E4B-804B-1C5F13D9C24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4058520-DBC6-EB32-E883-63966D41C544}"/>
              </a:ext>
            </a:extLst>
          </p:cNvPr>
          <p:cNvGraphicFramePr/>
          <p:nvPr/>
        </p:nvGraphicFramePr>
        <p:xfrm>
          <a:off x="1308100" y="1285330"/>
          <a:ext cx="10556304" cy="91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FD9821B-C0BF-DF09-43D7-6860D47D892A}"/>
              </a:ext>
            </a:extLst>
          </p:cNvPr>
          <p:cNvSpPr txBox="1"/>
          <p:nvPr/>
        </p:nvSpPr>
        <p:spPr>
          <a:xfrm>
            <a:off x="301278" y="1593146"/>
            <a:ext cx="6096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Stap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45C528-3641-3981-D83C-5A2C2EEB820A}"/>
              </a:ext>
            </a:extLst>
          </p:cNvPr>
          <p:cNvSpPr txBox="1"/>
          <p:nvPr/>
        </p:nvSpPr>
        <p:spPr>
          <a:xfrm>
            <a:off x="331695" y="24869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Acties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F6C0D2-CB1F-3AD8-B969-214D16C9E7C0}"/>
              </a:ext>
            </a:extLst>
          </p:cNvPr>
          <p:cNvSpPr txBox="1"/>
          <p:nvPr/>
        </p:nvSpPr>
        <p:spPr>
          <a:xfrm>
            <a:off x="331695" y="532293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Uitkomst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CA8EE6-6868-4898-AF9E-D4E28D5F2A61}"/>
              </a:ext>
            </a:extLst>
          </p:cNvPr>
          <p:cNvSpPr txBox="1"/>
          <p:nvPr/>
        </p:nvSpPr>
        <p:spPr>
          <a:xfrm>
            <a:off x="1308100" y="2163394"/>
            <a:ext cx="2430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Mei 2020</a:t>
            </a:r>
            <a:endParaRPr lang="nl-N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9A8D1-D740-4726-8ACB-02DEEF991BC4}"/>
              </a:ext>
            </a:extLst>
          </p:cNvPr>
          <p:cNvSpPr txBox="1"/>
          <p:nvPr/>
        </p:nvSpPr>
        <p:spPr>
          <a:xfrm>
            <a:off x="10132717" y="2153769"/>
            <a:ext cx="2430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November 2022</a:t>
            </a:r>
            <a:endParaRPr lang="nl-N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8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61B3371-5B9B-1CA0-12AB-5421768F46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61B3371-5B9B-1CA0-12AB-5421768F4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46564C-E6A2-4D94-847C-1908F2C1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Hoe: </a:t>
            </a:r>
            <a:r>
              <a:rPr lang="en-US" dirty="0" err="1"/>
              <a:t>aanpak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81C9C-DA14-4F42-8120-646FDD69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2A8B-79F0-0B4E-9A12-C8005C84A5EE}" type="datetime3">
              <a:rPr lang="nl-NL" smtClean="0"/>
              <a:t>22/6/23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1F7B-C0BC-47B1-8501-1A0D58F7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1"/>
            <a:ext cx="1870477" cy="365125"/>
          </a:xfrm>
        </p:spPr>
        <p:txBody>
          <a:bodyPr/>
          <a:lstStyle/>
          <a:p>
            <a:fld id="{D63BCA75-E400-5E4B-804B-1C5F13D9C24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4058520-DBC6-EB32-E883-63966D41C544}"/>
              </a:ext>
            </a:extLst>
          </p:cNvPr>
          <p:cNvGraphicFramePr/>
          <p:nvPr/>
        </p:nvGraphicFramePr>
        <p:xfrm>
          <a:off x="1308100" y="1285330"/>
          <a:ext cx="10556304" cy="91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FD9821B-C0BF-DF09-43D7-6860D47D892A}"/>
              </a:ext>
            </a:extLst>
          </p:cNvPr>
          <p:cNvSpPr txBox="1"/>
          <p:nvPr/>
        </p:nvSpPr>
        <p:spPr>
          <a:xfrm>
            <a:off x="399889" y="1593146"/>
            <a:ext cx="6096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Stap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45C528-3641-3981-D83C-5A2C2EEB820A}"/>
              </a:ext>
            </a:extLst>
          </p:cNvPr>
          <p:cNvSpPr txBox="1"/>
          <p:nvPr/>
        </p:nvSpPr>
        <p:spPr>
          <a:xfrm>
            <a:off x="430306" y="24869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Acties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E6596-9976-61C3-FE3A-B944D4FF3D7D}"/>
              </a:ext>
            </a:extLst>
          </p:cNvPr>
          <p:cNvSpPr txBox="1"/>
          <p:nvPr/>
        </p:nvSpPr>
        <p:spPr>
          <a:xfrm>
            <a:off x="1387949" y="2486901"/>
            <a:ext cx="241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i="1" dirty="0"/>
              <a:t>Interview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r>
              <a:rPr lang="nl-NL" sz="1500" dirty="0"/>
              <a:t>Wat doen jullie aan kwaliteit?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r>
              <a:rPr lang="nl-NL" sz="1500" dirty="0"/>
              <a:t>Wat is er nodig om een kwaliteitsbespreking te organiseren?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F6C0D2-CB1F-3AD8-B969-214D16C9E7C0}"/>
              </a:ext>
            </a:extLst>
          </p:cNvPr>
          <p:cNvSpPr txBox="1"/>
          <p:nvPr/>
        </p:nvSpPr>
        <p:spPr>
          <a:xfrm>
            <a:off x="430306" y="5312991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Uitkomst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AD3C3C-F8DD-8043-68CA-1BDD42373833}"/>
              </a:ext>
            </a:extLst>
          </p:cNvPr>
          <p:cNvSpPr txBox="1"/>
          <p:nvPr/>
        </p:nvSpPr>
        <p:spPr>
          <a:xfrm>
            <a:off x="1443101" y="5350708"/>
            <a:ext cx="26806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7 VSV Besturen, 30 VSV-leden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De wil is er, maar hoe te beginnen?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500" dirty="0"/>
              <a:t>Weinig inzicht in eigen uitkomsten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CA8EE6-6868-4898-AF9E-D4E28D5F2A61}"/>
              </a:ext>
            </a:extLst>
          </p:cNvPr>
          <p:cNvSpPr txBox="1"/>
          <p:nvPr/>
        </p:nvSpPr>
        <p:spPr>
          <a:xfrm>
            <a:off x="1308100" y="2163394"/>
            <a:ext cx="2430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Mei 2020</a:t>
            </a:r>
            <a:endParaRPr lang="nl-N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9A8D1-D740-4726-8ACB-02DEEF991BC4}"/>
              </a:ext>
            </a:extLst>
          </p:cNvPr>
          <p:cNvSpPr txBox="1"/>
          <p:nvPr/>
        </p:nvSpPr>
        <p:spPr>
          <a:xfrm>
            <a:off x="10132717" y="2153769"/>
            <a:ext cx="2430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November 2022</a:t>
            </a:r>
            <a:endParaRPr lang="nl-N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60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Perined">
      <a:dk1>
        <a:srgbClr val="45536F"/>
      </a:dk1>
      <a:lt1>
        <a:sysClr val="window" lastClr="FFFFFF"/>
      </a:lt1>
      <a:dk2>
        <a:srgbClr val="45536F"/>
      </a:dk2>
      <a:lt2>
        <a:srgbClr val="EEECE1"/>
      </a:lt2>
      <a:accent1>
        <a:srgbClr val="7FCFD8"/>
      </a:accent1>
      <a:accent2>
        <a:srgbClr val="009EAA"/>
      </a:accent2>
      <a:accent3>
        <a:srgbClr val="940070"/>
      </a:accent3>
      <a:accent4>
        <a:srgbClr val="FFB53F"/>
      </a:accent4>
      <a:accent5>
        <a:srgbClr val="45536F"/>
      </a:accent5>
      <a:accent6>
        <a:srgbClr val="000000"/>
      </a:accent6>
      <a:hlink>
        <a:srgbClr val="940070"/>
      </a:hlink>
      <a:folHlink>
        <a:srgbClr val="FFB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1000" b="0" i="0" u="none" strike="noStrike" cap="none" normalizeH="0" baseline="-25000">
            <a:ln>
              <a:noFill/>
            </a:ln>
            <a:solidFill>
              <a:srgbClr val="003399"/>
            </a:solidFill>
            <a:effectLst/>
            <a:latin typeface="Verdan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1000" b="0" i="0" u="none" strike="noStrike" cap="none" normalizeH="0" baseline="-25000">
            <a:ln>
              <a:noFill/>
            </a:ln>
            <a:solidFill>
              <a:srgbClr val="003399"/>
            </a:solidFill>
            <a:effectLst/>
            <a:latin typeface="Verdana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11137</TotalTime>
  <Words>1715</Words>
  <Application>Microsoft Office PowerPoint</Application>
  <PresentationFormat>Breedbeeld</PresentationFormat>
  <Paragraphs>333</Paragraphs>
  <Slides>16</Slides>
  <Notes>15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5" baseType="lpstr">
      <vt:lpstr>Arial</vt:lpstr>
      <vt:lpstr>Calibri</vt:lpstr>
      <vt:lpstr>Symbol</vt:lpstr>
      <vt:lpstr>Times</vt:lpstr>
      <vt:lpstr>Verdana</vt:lpstr>
      <vt:lpstr>Wingdings</vt:lpstr>
      <vt:lpstr>Office Theme</vt:lpstr>
      <vt:lpstr>Default Design</vt:lpstr>
      <vt:lpstr>think-cell Slide</vt:lpstr>
      <vt:lpstr>“Met 6 uur per jaar betere zorg”</vt:lpstr>
      <vt:lpstr>Disclosure belangen spreker</vt:lpstr>
      <vt:lpstr>Take home </vt:lpstr>
      <vt:lpstr>Overleg even met je buurman / -vrouw  Waar denk je aan bij “kwaliteit”? </vt:lpstr>
      <vt:lpstr>Visie op Kwaliteit </vt:lpstr>
      <vt:lpstr>Van visie naar praktijk</vt:lpstr>
      <vt:lpstr>Hoe: Elementen van verandering </vt:lpstr>
      <vt:lpstr>Hoe: aanpak</vt:lpstr>
      <vt:lpstr>Hoe: aanpak</vt:lpstr>
      <vt:lpstr>Hoe: aanpak</vt:lpstr>
      <vt:lpstr>Hoe: aanpak</vt:lpstr>
      <vt:lpstr>Hoe: aanpak</vt:lpstr>
      <vt:lpstr>Bevindingen fluxus-tool</vt:lpstr>
      <vt:lpstr>Aanbevelingen</vt:lpstr>
      <vt:lpstr>PowerPoint-presentatie</vt:lpstr>
      <vt:lpstr>Fluxus ‘tool’</vt:lpstr>
    </vt:vector>
  </TitlesOfParts>
  <Company>Dexels!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Dexel</dc:creator>
  <cp:lastModifiedBy>Liesbet Hekkers</cp:lastModifiedBy>
  <cp:revision>174</cp:revision>
  <cp:lastPrinted>2022-11-16T16:59:16Z</cp:lastPrinted>
  <dcterms:created xsi:type="dcterms:W3CDTF">2015-09-10T15:00:35Z</dcterms:created>
  <dcterms:modified xsi:type="dcterms:W3CDTF">2023-06-22T13:34:39Z</dcterms:modified>
</cp:coreProperties>
</file>